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11.xml.rels" ContentType="application/vnd.openxmlformats-package.relationships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4.xml" ContentType="application/vnd.openxmlformats-officedocument.presentationml.slideMaster+xml"/>
  <Override PartName="/ppt/presProps.xml" ContentType="application/vnd.openxmlformats-officedocument.presentationml.presProps+xml"/>
  <Override PartName="/ppt/theme/theme29.xml" ContentType="application/vnd.openxmlformats-officedocument.theme+xml"/>
  <Override PartName="/ppt/theme/theme28.xml" ContentType="application/vnd.openxmlformats-officedocument.theme+xml"/>
  <Override PartName="/ppt/theme/theme27.xml" ContentType="application/vnd.openxmlformats-officedocument.theme+xml"/>
  <Override PartName="/ppt/theme/theme26.xml" ContentType="application/vnd.openxmlformats-officedocument.theme+xml"/>
  <Override PartName="/ppt/theme/theme25.xml" ContentType="application/vnd.openxmlformats-officedocument.theme+xml"/>
  <Override PartName="/ppt/theme/theme24.xml" ContentType="application/vnd.openxmlformats-officedocument.theme+xml"/>
  <Override PartName="/ppt/theme/theme23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6.xml" ContentType="application/vnd.openxmlformats-officedocument.theme+xml"/>
  <Override PartName="/ppt/theme/theme33.xml" ContentType="application/vnd.openxmlformats-officedocument.theme+xml"/>
  <Override PartName="/ppt/theme/theme8.xml" ContentType="application/vnd.openxmlformats-officedocument.theme+xml"/>
  <Override PartName="/ppt/theme/theme35.xml" ContentType="application/vnd.openxmlformats-officedocument.theme+xml"/>
  <Override PartName="/ppt/theme/theme1.xml" ContentType="application/vnd.openxmlformats-officedocument.theme+xml"/>
  <Override PartName="/ppt/theme/theme10.xml" ContentType="application/vnd.openxmlformats-officedocument.theme+xml"/>
  <Override PartName="/ppt/theme/_rels/theme11.xml.rels" ContentType="application/vnd.openxmlformats-package.relationships+xml"/>
  <Override PartName="/ppt/theme/_rels/theme2.xml.rels" ContentType="application/vnd.openxmlformats-package.relationships+xml"/>
  <Override PartName="/ppt/theme/_rels/theme12.xml.rels" ContentType="application/vnd.openxmlformats-package.relationships+xml"/>
  <Override PartName="/ppt/theme/_rels/theme3.xml.rels" ContentType="application/vnd.openxmlformats-package.relationships+xml"/>
  <Override PartName="/ppt/theme/_rels/theme17.xml.rels" ContentType="application/vnd.openxmlformats-package.relationships+xml"/>
  <Override PartName="/ppt/theme/_rels/theme8.xml.rels" ContentType="application/vnd.openxmlformats-package.relationships+xml"/>
  <Override PartName="/ppt/theme/_rels/theme16.xml.rels" ContentType="application/vnd.openxmlformats-package.relationships+xml"/>
  <Override PartName="/ppt/theme/_rels/theme7.xml.rels" ContentType="application/vnd.openxmlformats-package.relationships+xml"/>
  <Override PartName="/ppt/theme/_rels/theme15.xml.rels" ContentType="application/vnd.openxmlformats-package.relationships+xml"/>
  <Override PartName="/ppt/theme/_rels/theme6.xml.rels" ContentType="application/vnd.openxmlformats-package.relationships+xml"/>
  <Override PartName="/ppt/theme/_rels/theme14.xml.rels" ContentType="application/vnd.openxmlformats-package.relationships+xml"/>
  <Override PartName="/ppt/theme/_rels/theme5.xml.rels" ContentType="application/vnd.openxmlformats-package.relationships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4.xml.rels" ContentType="application/vnd.openxmlformats-package.relationships+xml"/>
  <Override PartName="/ppt/theme/_rels/theme13.xml.rels" ContentType="application/vnd.openxmlformats-package.relationships+xml"/>
  <Override PartName="/ppt/theme/theme9.xml" ContentType="application/vnd.openxmlformats-officedocument.theme+xml"/>
  <Override PartName="/ppt/theme/theme36.xml" ContentType="application/vnd.openxmlformats-officedocument.theme+xml"/>
  <Override PartName="/ppt/theme/theme2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40.xml" ContentType="application/vnd.openxmlformats-officedocument.theme+xml"/>
  <Override PartName="/ppt/theme/theme39.xml" ContentType="application/vnd.openxmlformats-officedocument.theme+xml"/>
  <Override PartName="/ppt/theme/theme34.xml" ContentType="application/vnd.openxmlformats-officedocument.theme+xml"/>
  <Override PartName="/ppt/theme/theme7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theme/theme4.xml" ContentType="application/vnd.openxmlformats-officedocument.theme+xml"/>
  <Override PartName="/ppt/theme/theme31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12.xml" ContentType="application/vnd.openxmlformats-officedocument.theme+xml"/>
  <Override PartName="/ppt/theme/theme11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_rels/presentation.xml.rels" ContentType="application/vnd.openxmlformats-package.relationships+xml"/>
  <Override PartName="/ppt/media/image14.png" ContentType="image/png"/>
  <Override PartName="/ppt/media/image4.png" ContentType="image/png"/>
  <Override PartName="/ppt/media/image13.jpeg" ContentType="image/jpeg"/>
  <Override PartName="/ppt/media/image5.png" ContentType="image/png"/>
  <Override PartName="/ppt/media/image22.jpeg" ContentType="image/jpeg"/>
  <Override PartName="/ppt/media/image2.png" ContentType="image/png"/>
  <Override PartName="/ppt/media/image10.jpeg" ContentType="image/jpeg"/>
  <Override PartName="/ppt/media/image11.jpeg" ContentType="image/jpeg"/>
  <Override PartName="/ppt/media/image30.png" ContentType="image/png"/>
  <Override PartName="/ppt/media/image29.jpeg" ContentType="image/jpeg"/>
  <Override PartName="/ppt/media/image7.jpeg" ContentType="image/jpeg"/>
  <Override PartName="/ppt/media/image28.png" ContentType="image/png"/>
  <Override PartName="/ppt/media/image12.png" ContentType="image/png"/>
  <Override PartName="/ppt/media/image3.png" ContentType="image/png"/>
  <Override PartName="/ppt/media/image9.jpeg" ContentType="image/jpeg"/>
  <Override PartName="/ppt/media/image31.png" ContentType="image/png"/>
  <Override PartName="/ppt/media/image8.jpeg" ContentType="image/jpeg"/>
  <Override PartName="/ppt/media/image6.png" ContentType="image/png"/>
  <Override PartName="/ppt/media/image15.jpeg" ContentType="image/jpeg"/>
  <Override PartName="/ppt/media/image16.jpeg" ContentType="image/jpeg"/>
  <Override PartName="/ppt/media/image18.jpeg" ContentType="image/jpeg"/>
  <Override PartName="/ppt/media/image26.png" ContentType="image/png"/>
  <Override PartName="/ppt/media/image20.jpeg" ContentType="image/jpeg"/>
  <Override PartName="/ppt/media/image17.png" ContentType="image/png"/>
  <Override PartName="/ppt/media/image19.jpeg" ContentType="image/jpeg"/>
  <Override PartName="/ppt/media/image21.jpeg" ContentType="image/jpeg"/>
  <Override PartName="/ppt/media/image1.jpeg" ContentType="image/jpeg"/>
  <Override PartName="/ppt/media/image23.jpeg" ContentType="image/jpeg"/>
  <Override PartName="/ppt/media/image24.png" ContentType="image/png"/>
  <Override PartName="/ppt/media/image27.jpeg" ContentType="image/jpeg"/>
  <Override PartName="/ppt/media/image25.png" ContentType="image/png"/>
  <Override PartName="/ppt/slideLayouts/slideLayout22.xml" ContentType="application/vnd.openxmlformats-officedocument.presentationml.slideLayout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2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24" r:id="rId37"/>
    <p:sldMasterId id="2147483726" r:id="rId38"/>
    <p:sldMasterId id="2147483728" r:id="rId39"/>
    <p:sldMasterId id="2147483730" r:id="rId40"/>
    <p:sldMasterId id="2147483732" r:id="rId41"/>
  </p:sldMasterIdLst>
  <p:sldIdLst>
    <p:sldId id="256" r:id="rId42"/>
    <p:sldId id="257" r:id="rId43"/>
    <p:sldId id="258" r:id="rId44"/>
    <p:sldId id="259" r:id="rId45"/>
    <p:sldId id="260" r:id="rId46"/>
    <p:sldId id="261" r:id="rId47"/>
    <p:sldId id="262" r:id="rId48"/>
    <p:sldId id="263" r:id="rId49"/>
    <p:sldId id="264" r:id="rId50"/>
    <p:sldId id="265" r:id="rId51"/>
    <p:sldId id="266" r:id="rId5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" Target="slides/slide1.xml"/><Relationship Id="rId43" Type="http://schemas.openxmlformats.org/officeDocument/2006/relationships/slide" Target="slides/slide2.xml"/><Relationship Id="rId44" Type="http://schemas.openxmlformats.org/officeDocument/2006/relationships/slide" Target="slides/slide3.xml"/><Relationship Id="rId45" Type="http://schemas.openxmlformats.org/officeDocument/2006/relationships/slide" Target="slides/slide4.xml"/><Relationship Id="rId46" Type="http://schemas.openxmlformats.org/officeDocument/2006/relationships/slide" Target="slides/slide5.xml"/><Relationship Id="rId47" Type="http://schemas.openxmlformats.org/officeDocument/2006/relationships/slide" Target="slides/slide6.xml"/><Relationship Id="rId48" Type="http://schemas.openxmlformats.org/officeDocument/2006/relationships/slide" Target="slides/slide7.xml"/><Relationship Id="rId49" Type="http://schemas.openxmlformats.org/officeDocument/2006/relationships/slide" Target="slides/slide8.xml"/><Relationship Id="rId50" Type="http://schemas.openxmlformats.org/officeDocument/2006/relationships/slide" Target="slides/slide9.xml"/><Relationship Id="rId51" Type="http://schemas.openxmlformats.org/officeDocument/2006/relationships/slide" Target="slides/slide10.xml"/><Relationship Id="rId52" Type="http://schemas.openxmlformats.org/officeDocument/2006/relationships/slide" Target="slides/slide11.xml"/><Relationship Id="rId5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A2199D-A72E-4161-8D43-981281AE0AA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FEA508C-F35C-42CF-8847-758BF47DB73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1D00140-1D48-499B-B91B-8ABA0A35506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38EC2A3-DAA2-45CB-B968-6F5114A4C2F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AE701244-A34D-4170-BD78-08167700EEF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49FA1AD-BA05-40E3-A904-5765F936E7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2BB9CD33-6787-41A5-B5AD-2EA81F417C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BF10326C-C965-4544-AB2C-960DF008B08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2A0F871D-61E3-4D77-8966-044940A1CE9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36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C8A18B03-EC51-4A78-9CCA-04BDA8F60BF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D6A2DC7-6161-47C6-87BD-F658EDFE119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631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26276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632" name="PlaceHolder 3"/>
          <p:cNvSpPr>
            <a:spLocks noGrp="1"/>
          </p:cNvSpPr>
          <p:nvPr>
            <p:ph/>
          </p:nvPr>
        </p:nvSpPr>
        <p:spPr>
          <a:xfrm>
            <a:off x="3368880" y="1600200"/>
            <a:ext cx="26276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131641B2-F7AB-4F30-A27D-BABD3320031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"/>
          </p:nvPr>
        </p:nvSpPr>
        <p:spPr/>
        <p:txBody>
          <a:bodyPr/>
          <a:p>
            <a:fld id="{0216F6ED-888E-49BF-AD8F-FD2FFDAA349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2"/>
          </p:nvPr>
        </p:nvSpPr>
        <p:spPr/>
        <p:txBody>
          <a:bodyPr/>
          <a:p>
            <a:fld id="{DA3E5466-51B4-48B8-A047-962D59277EA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5"/>
          </p:nvPr>
        </p:nvSpPr>
        <p:spPr/>
        <p:txBody>
          <a:bodyPr/>
          <a:p>
            <a:fld id="{403B31FF-DD5E-46C5-81E8-D08311B0C1A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p>
            <a:fld id="{11C12CDD-9251-43E6-8A22-8E6C8F21265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1"/>
          </p:nvPr>
        </p:nvSpPr>
        <p:spPr/>
        <p:txBody>
          <a:bodyPr/>
          <a:p>
            <a:fld id="{BA058E38-B140-4697-B27A-8539AD44EFD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71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4"/>
          </p:nvPr>
        </p:nvSpPr>
        <p:spPr/>
        <p:txBody>
          <a:bodyPr/>
          <a:p>
            <a:fld id="{8FDA54EB-4C66-4F0B-BF04-C30F14ACFAF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7"/>
          </p:nvPr>
        </p:nvSpPr>
        <p:spPr/>
        <p:txBody>
          <a:bodyPr/>
          <a:p>
            <a:fld id="{D2D0C823-6AF7-4075-8767-31D62D89407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0"/>
          </p:nvPr>
        </p:nvSpPr>
        <p:spPr/>
        <p:txBody>
          <a:bodyPr/>
          <a:p>
            <a:fld id="{A137E5C8-51ED-4D22-9DAB-D907266FC67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88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3"/>
          </p:nvPr>
        </p:nvSpPr>
        <p:spPr/>
        <p:txBody>
          <a:bodyPr/>
          <a:p>
            <a:fld id="{A943262B-DCC5-43F5-9E5D-EE87A09D8C2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"/>
          </p:nvPr>
        </p:nvSpPr>
        <p:spPr/>
        <p:txBody>
          <a:bodyPr/>
          <a:p>
            <a:fld id="{3347031B-CF10-418B-B0F0-3F53398E74C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01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26276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02" name="PlaceHolder 3"/>
          <p:cNvSpPr>
            <a:spLocks noGrp="1"/>
          </p:cNvSpPr>
          <p:nvPr>
            <p:ph/>
          </p:nvPr>
        </p:nvSpPr>
        <p:spPr>
          <a:xfrm>
            <a:off x="3368880" y="1600200"/>
            <a:ext cx="26276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9"/>
          </p:nvPr>
        </p:nvSpPr>
        <p:spPr/>
        <p:txBody>
          <a:bodyPr/>
          <a:p>
            <a:fld id="{AF2469B9-D8FD-41A5-8D4A-C1EED0FA516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2"/>
          </p:nvPr>
        </p:nvSpPr>
        <p:spPr/>
        <p:txBody>
          <a:bodyPr/>
          <a:p>
            <a:fld id="{91C3AD8D-177A-4C58-908B-956518F608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5"/>
          </p:nvPr>
        </p:nvSpPr>
        <p:spPr/>
        <p:txBody>
          <a:bodyPr/>
          <a:p>
            <a:fld id="{46471931-A12C-40C8-AD77-EF7638060B1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8"/>
          </p:nvPr>
        </p:nvSpPr>
        <p:spPr/>
        <p:txBody>
          <a:bodyPr/>
          <a:p>
            <a:fld id="{530D8657-77AE-4735-A294-F8FB4F7416F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1"/>
          </p:nvPr>
        </p:nvSpPr>
        <p:spPr/>
        <p:txBody>
          <a:bodyPr/>
          <a:p>
            <a:fld id="{34EE7052-61E9-4E98-93EC-204D32900E6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4"/>
          </p:nvPr>
        </p:nvSpPr>
        <p:spPr/>
        <p:txBody>
          <a:bodyPr/>
          <a:p>
            <a:fld id="{CCF990AD-0A94-4B06-9466-F5AEA793913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38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7"/>
          </p:nvPr>
        </p:nvSpPr>
        <p:spPr/>
        <p:txBody>
          <a:bodyPr/>
          <a:p>
            <a:fld id="{C3850118-25C1-4EDC-A936-FB3CE4EAA50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0"/>
          </p:nvPr>
        </p:nvSpPr>
        <p:spPr/>
        <p:txBody>
          <a:bodyPr/>
          <a:p>
            <a:fld id="{7208280C-E8EF-44C2-B747-659C4F3FAF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3"/>
          </p:nvPr>
        </p:nvSpPr>
        <p:spPr/>
        <p:txBody>
          <a:bodyPr/>
          <a:p>
            <a:fld id="{2F905254-E0C4-4FC8-A662-E369ECC60D3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55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ED7B95E9-7F97-480A-95A2-46BFB3BE126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62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9"/>
          </p:nvPr>
        </p:nvSpPr>
        <p:spPr/>
        <p:txBody>
          <a:bodyPr/>
          <a:p>
            <a:fld id="{90BF0F3E-B704-4D58-8E12-1A23FA1CB60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2"/>
          </p:nvPr>
        </p:nvSpPr>
        <p:spPr/>
        <p:txBody>
          <a:bodyPr/>
          <a:p>
            <a:fld id="{8A1B86FD-FC78-4996-AC4D-35C9C40BA4F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C641EB2C-3A92-4FA7-8217-9507E4B787F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76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486896AF-5DB1-44BB-8759-AA7F6376BE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5DD9231B-5D6E-47F6-B52A-17814AC607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6673C9AE-EBDD-4B91-8634-33B686CE52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B1B965BB-F8CE-4D5A-B4C2-82AE5D3C97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78" name="PlaceHolder 2"/>
          <p:cNvSpPr>
            <a:spLocks noGrp="1"/>
          </p:cNvSpPr>
          <p:nvPr>
            <p:ph type="subTitle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5638C418-5963-4E66-9D27-87B1395AD69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80" name="PlaceHolder 2"/>
          <p:cNvSpPr>
            <a:spLocks noGrp="1"/>
          </p:cNvSpPr>
          <p:nvPr>
            <p:ph/>
          </p:nvPr>
        </p:nvSpPr>
        <p:spPr>
          <a:xfrm>
            <a:off x="609480" y="1600200"/>
            <a:ext cx="26276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81" name="PlaceHolder 3"/>
          <p:cNvSpPr>
            <a:spLocks noGrp="1"/>
          </p:cNvSpPr>
          <p:nvPr>
            <p:ph/>
          </p:nvPr>
        </p:nvSpPr>
        <p:spPr>
          <a:xfrm>
            <a:off x="3368880" y="1600200"/>
            <a:ext cx="26276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5"/>
          </p:nvPr>
        </p:nvSpPr>
        <p:spPr/>
        <p:txBody>
          <a:bodyPr/>
          <a:p>
            <a:fld id="{8B5B6F77-0450-4F04-939A-3051BA16091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8"/>
          </p:nvPr>
        </p:nvSpPr>
        <p:spPr/>
        <p:txBody>
          <a:bodyPr/>
          <a:p>
            <a:fld id="{422F4555-BE29-4C77-95C6-86B374F8349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1"/>
          </p:nvPr>
        </p:nvSpPr>
        <p:spPr/>
        <p:txBody>
          <a:bodyPr/>
          <a:p>
            <a:fld id="{8A6F8A40-5C83-47A2-A243-1B6B3F51BE1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4"/>
          </p:nvPr>
        </p:nvSpPr>
        <p:spPr/>
        <p:txBody>
          <a:bodyPr/>
          <a:p>
            <a:fld id="{6CC7C404-D0B5-41B2-90ED-AFEBBFE8D34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7"/>
          </p:nvPr>
        </p:nvSpPr>
        <p:spPr/>
        <p:txBody>
          <a:bodyPr/>
          <a:p>
            <a:fld id="{C9470CBD-708A-4A3F-9452-8A5ED3E521E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0"/>
          </p:nvPr>
        </p:nvSpPr>
        <p:spPr/>
        <p:txBody>
          <a:bodyPr/>
          <a:p>
            <a:fld id="{9252215F-559A-45BD-ACC7-AADAB6DD97E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42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43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44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45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2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3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9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0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4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5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9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4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8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9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30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31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3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4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8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9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pic>
        <p:nvPicPr>
          <p:cNvPr id="41" name="Picture 2" descr="\\DROBO-FS\QuickDrops\JB\PPTX NG\Droplets\LightingOverlay.png"/>
          <p:cNvPicPr/>
          <p:nvPr/>
        </p:nvPicPr>
        <p:blipFill>
          <a:blip r:embed="rId4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2" name="Group 10"/>
          <p:cNvGrpSpPr/>
          <p:nvPr/>
        </p:nvGrpSpPr>
        <p:grpSpPr>
          <a:xfrm>
            <a:off x="0" y="0"/>
            <a:ext cx="2304720" cy="6857640"/>
            <a:chOff x="0" y="0"/>
            <a:chExt cx="2304720" cy="6857640"/>
          </a:xfrm>
        </p:grpSpPr>
        <p:sp>
          <p:nvSpPr>
            <p:cNvPr id="43" name="Rectangle 5"/>
            <p:cNvSpPr/>
            <p:nvPr/>
          </p:nvSpPr>
          <p:spPr>
            <a:xfrm>
              <a:off x="1209600" y="4680"/>
              <a:ext cx="23400" cy="2180880"/>
            </a:xfrm>
            <a:prstGeom prst="rect">
              <a:avLst/>
            </a:pr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4" name="Freeform 6"/>
            <p:cNvSpPr/>
            <p:nvPr/>
          </p:nvSpPr>
          <p:spPr>
            <a:xfrm>
              <a:off x="1128600" y="217656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5" name="Freeform 7"/>
            <p:cNvSpPr/>
            <p:nvPr/>
          </p:nvSpPr>
          <p:spPr>
            <a:xfrm>
              <a:off x="1123920" y="402120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6" name="Rectangle 8"/>
            <p:cNvSpPr/>
            <p:nvPr/>
          </p:nvSpPr>
          <p:spPr>
            <a:xfrm>
              <a:off x="414360" y="9360"/>
              <a:ext cx="28080" cy="4481280"/>
            </a:xfrm>
            <a:prstGeom prst="rect">
              <a:avLst/>
            </a:pr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7" name="Freeform 9"/>
            <p:cNvSpPr/>
            <p:nvPr/>
          </p:nvSpPr>
          <p:spPr>
            <a:xfrm>
              <a:off x="333360" y="44816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8" name="Freeform 10"/>
            <p:cNvSpPr/>
            <p:nvPr/>
          </p:nvSpPr>
          <p:spPr>
            <a:xfrm>
              <a:off x="190440" y="9360"/>
              <a:ext cx="151920" cy="907560"/>
            </a:xfrm>
            <a:custGeom>
              <a:avLst/>
              <a:gdLst>
                <a:gd name="textAreaLeft" fmla="*/ 0 w 151920"/>
                <a:gd name="textAreaRight" fmla="*/ 152280 w 151920"/>
                <a:gd name="textAreaTop" fmla="*/ 0 h 907560"/>
                <a:gd name="textAreaBottom" fmla="*/ 907920 h 907560"/>
              </a:gdLst>
              <a:ahLst/>
              <a:rect l="textAreaLeft" t="textAreaTop" r="textAreaRight" b="textAreaBottom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9" name="Freeform 11"/>
            <p:cNvSpPr/>
            <p:nvPr/>
          </p:nvSpPr>
          <p:spPr>
            <a:xfrm>
              <a:off x="1290600" y="14400"/>
              <a:ext cx="375840" cy="1801440"/>
            </a:xfrm>
            <a:custGeom>
              <a:avLst/>
              <a:gdLst>
                <a:gd name="textAreaLeft" fmla="*/ 0 w 375840"/>
                <a:gd name="textAreaRight" fmla="*/ 376200 w 375840"/>
                <a:gd name="textAreaTop" fmla="*/ 0 h 1801440"/>
                <a:gd name="textAreaBottom" fmla="*/ 1801800 h 1801440"/>
              </a:gdLst>
              <a:ahLst/>
              <a:rect l="textAreaLeft" t="textAreaTop" r="textAreaRight" b="textAreaBottom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0" name="Freeform 12"/>
            <p:cNvSpPr/>
            <p:nvPr/>
          </p:nvSpPr>
          <p:spPr>
            <a:xfrm>
              <a:off x="1600200" y="180180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1" name="Freeform 13"/>
            <p:cNvSpPr/>
            <p:nvPr/>
          </p:nvSpPr>
          <p:spPr>
            <a:xfrm>
              <a:off x="1380960" y="9360"/>
              <a:ext cx="371160" cy="1425240"/>
            </a:xfrm>
            <a:custGeom>
              <a:avLst/>
              <a:gdLst>
                <a:gd name="textAreaLeft" fmla="*/ 0 w 371160"/>
                <a:gd name="textAreaRight" fmla="*/ 371520 w 371160"/>
                <a:gd name="textAreaTop" fmla="*/ 0 h 1425240"/>
                <a:gd name="textAreaBottom" fmla="*/ 1425600 h 1425240"/>
              </a:gdLst>
              <a:ahLst/>
              <a:rect l="textAreaLeft" t="textAreaTop" r="textAreaRight" b="textAreaBottom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2" name="Freeform 14"/>
            <p:cNvSpPr/>
            <p:nvPr/>
          </p:nvSpPr>
          <p:spPr>
            <a:xfrm>
              <a:off x="1643040" y="0"/>
              <a:ext cx="151920" cy="912600"/>
            </a:xfrm>
            <a:custGeom>
              <a:avLst/>
              <a:gdLst>
                <a:gd name="textAreaLeft" fmla="*/ 0 w 151920"/>
                <a:gd name="textAreaRight" fmla="*/ 152280 w 151920"/>
                <a:gd name="textAreaTop" fmla="*/ 0 h 912600"/>
                <a:gd name="textAreaBottom" fmla="*/ 912960 h 912600"/>
              </a:gdLst>
              <a:ahLst/>
              <a:rect l="textAreaLeft" t="textAreaTop" r="textAreaRight" b="textAreaBottom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3" name="Freeform 15"/>
            <p:cNvSpPr/>
            <p:nvPr/>
          </p:nvSpPr>
          <p:spPr>
            <a:xfrm>
              <a:off x="1685880" y="142092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4" name="Freeform 16"/>
            <p:cNvSpPr/>
            <p:nvPr/>
          </p:nvSpPr>
          <p:spPr>
            <a:xfrm>
              <a:off x="1685880" y="9032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5" name="Freeform 17"/>
            <p:cNvSpPr/>
            <p:nvPr/>
          </p:nvSpPr>
          <p:spPr>
            <a:xfrm>
              <a:off x="1743120" y="4680"/>
              <a:ext cx="418680" cy="522000"/>
            </a:xfrm>
            <a:custGeom>
              <a:avLst/>
              <a:gdLst>
                <a:gd name="textAreaLeft" fmla="*/ 0 w 418680"/>
                <a:gd name="textAreaRight" fmla="*/ 419040 w 418680"/>
                <a:gd name="textAreaTop" fmla="*/ 0 h 522000"/>
                <a:gd name="textAreaBottom" fmla="*/ 522360 h 522000"/>
              </a:gdLst>
              <a:ahLst/>
              <a:rect l="textAreaLeft" t="textAreaTop" r="textAreaRight" b="textAreaBottom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6" name="Freeform 18"/>
            <p:cNvSpPr/>
            <p:nvPr/>
          </p:nvSpPr>
          <p:spPr>
            <a:xfrm>
              <a:off x="2119320" y="488880"/>
              <a:ext cx="161640" cy="14724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147240"/>
                <a:gd name="textAreaBottom" fmla="*/ 147600 h 147240"/>
              </a:gdLst>
              <a:ahLst/>
              <a:rect l="textAreaLeft" t="textAreaTop" r="textAreaRight" b="textAreaBottom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7" name="Freeform 19"/>
            <p:cNvSpPr/>
            <p:nvPr/>
          </p:nvSpPr>
          <p:spPr>
            <a:xfrm>
              <a:off x="952560" y="4680"/>
              <a:ext cx="151920" cy="907560"/>
            </a:xfrm>
            <a:custGeom>
              <a:avLst/>
              <a:gdLst>
                <a:gd name="textAreaLeft" fmla="*/ 0 w 151920"/>
                <a:gd name="textAreaRight" fmla="*/ 152280 w 151920"/>
                <a:gd name="textAreaTop" fmla="*/ 0 h 907560"/>
                <a:gd name="textAreaBottom" fmla="*/ 907920 h 907560"/>
              </a:gdLst>
              <a:ahLst/>
              <a:rect l="textAreaLeft" t="textAreaTop" r="textAreaRight" b="textAreaBottom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8" name="Freeform 20"/>
            <p:cNvSpPr/>
            <p:nvPr/>
          </p:nvSpPr>
          <p:spPr>
            <a:xfrm>
              <a:off x="866880" y="9032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9" name="Freeform 21"/>
            <p:cNvSpPr/>
            <p:nvPr/>
          </p:nvSpPr>
          <p:spPr>
            <a:xfrm>
              <a:off x="890640" y="155412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0" name="Freeform 22"/>
            <p:cNvSpPr/>
            <p:nvPr/>
          </p:nvSpPr>
          <p:spPr>
            <a:xfrm>
              <a:off x="738360" y="5622840"/>
              <a:ext cx="337680" cy="1215720"/>
            </a:xfrm>
            <a:custGeom>
              <a:avLst/>
              <a:gdLst>
                <a:gd name="textAreaLeft" fmla="*/ 0 w 337680"/>
                <a:gd name="textAreaRight" fmla="*/ 338040 w 337680"/>
                <a:gd name="textAreaTop" fmla="*/ 0 h 1215720"/>
                <a:gd name="textAreaBottom" fmla="*/ 1216080 h 1215720"/>
              </a:gdLst>
              <a:ahLst/>
              <a:rect l="textAreaLeft" t="textAreaTop" r="textAreaRight" b="textAreaBottom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1" name="Freeform 23"/>
            <p:cNvSpPr/>
            <p:nvPr/>
          </p:nvSpPr>
          <p:spPr>
            <a:xfrm>
              <a:off x="647640" y="5479920"/>
              <a:ext cx="156960" cy="156960"/>
            </a:xfrm>
            <a:custGeom>
              <a:avLst/>
              <a:gdLst>
                <a:gd name="textAreaLeft" fmla="*/ 0 w 156960"/>
                <a:gd name="textAreaRight" fmla="*/ 157320 w 156960"/>
                <a:gd name="textAreaTop" fmla="*/ 0 h 156960"/>
                <a:gd name="textAreaBottom" fmla="*/ 157320 h 156960"/>
              </a:gdLst>
              <a:ahLst/>
              <a:rect l="textAreaLeft" t="textAreaTop" r="textAreaRight" b="textAreaBottom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2" name="Freeform 24"/>
            <p:cNvSpPr/>
            <p:nvPr/>
          </p:nvSpPr>
          <p:spPr>
            <a:xfrm>
              <a:off x="66600" y="9032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3" name="Freeform 25"/>
            <p:cNvSpPr/>
            <p:nvPr/>
          </p:nvSpPr>
          <p:spPr>
            <a:xfrm>
              <a:off x="0" y="3897360"/>
              <a:ext cx="132840" cy="266400"/>
            </a:xfrm>
            <a:custGeom>
              <a:avLst/>
              <a:gdLst>
                <a:gd name="textAreaLeft" fmla="*/ 0 w 132840"/>
                <a:gd name="textAreaRight" fmla="*/ 133200 w 132840"/>
                <a:gd name="textAreaTop" fmla="*/ 0 h 266400"/>
                <a:gd name="textAreaBottom" fmla="*/ 266760 h 266400"/>
              </a:gdLst>
              <a:ahLst/>
              <a:rect l="textAreaLeft" t="textAreaTop" r="textAreaRight" b="textAreaBottom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4" name="Freeform 26"/>
            <p:cNvSpPr/>
            <p:nvPr/>
          </p:nvSpPr>
          <p:spPr>
            <a:xfrm>
              <a:off x="66600" y="414972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5" name="Freeform 27"/>
            <p:cNvSpPr/>
            <p:nvPr/>
          </p:nvSpPr>
          <p:spPr>
            <a:xfrm>
              <a:off x="0" y="1644480"/>
              <a:ext cx="132840" cy="269640"/>
            </a:xfrm>
            <a:custGeom>
              <a:avLst/>
              <a:gdLst>
                <a:gd name="textAreaLeft" fmla="*/ 0 w 132840"/>
                <a:gd name="textAreaRight" fmla="*/ 133200 w 132840"/>
                <a:gd name="textAreaTop" fmla="*/ 0 h 269640"/>
                <a:gd name="textAreaBottom" fmla="*/ 270000 h 269640"/>
              </a:gdLst>
              <a:ahLst/>
              <a:rect l="textAreaLeft" t="textAreaTop" r="textAreaRight" b="textAreaBottom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6" name="Freeform 28"/>
            <p:cNvSpPr/>
            <p:nvPr/>
          </p:nvSpPr>
          <p:spPr>
            <a:xfrm>
              <a:off x="66600" y="14684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7" name="Freeform 29"/>
            <p:cNvSpPr/>
            <p:nvPr/>
          </p:nvSpPr>
          <p:spPr>
            <a:xfrm>
              <a:off x="695160" y="4680"/>
              <a:ext cx="309240" cy="1558440"/>
            </a:xfrm>
            <a:custGeom>
              <a:avLst/>
              <a:gdLst>
                <a:gd name="textAreaLeft" fmla="*/ 0 w 309240"/>
                <a:gd name="textAreaRight" fmla="*/ 309600 w 309240"/>
                <a:gd name="textAreaTop" fmla="*/ 0 h 1558440"/>
                <a:gd name="textAreaBottom" fmla="*/ 1558800 h 1558440"/>
              </a:gdLst>
              <a:ahLst/>
              <a:rect l="textAreaLeft" t="textAreaTop" r="textAreaRight" b="textAreaBottom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8" name="Freeform 30"/>
            <p:cNvSpPr/>
            <p:nvPr/>
          </p:nvSpPr>
          <p:spPr>
            <a:xfrm>
              <a:off x="57240" y="488160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9" name="Freeform 31"/>
            <p:cNvSpPr/>
            <p:nvPr/>
          </p:nvSpPr>
          <p:spPr>
            <a:xfrm>
              <a:off x="138240" y="5060880"/>
              <a:ext cx="304560" cy="1777680"/>
            </a:xfrm>
            <a:custGeom>
              <a:avLst/>
              <a:gdLst>
                <a:gd name="textAreaLeft" fmla="*/ 0 w 304560"/>
                <a:gd name="textAreaRight" fmla="*/ 304920 w 304560"/>
                <a:gd name="textAreaTop" fmla="*/ 0 h 1777680"/>
                <a:gd name="textAreaBottom" fmla="*/ 1778040 h 1777680"/>
              </a:gdLst>
              <a:ahLst/>
              <a:rect l="textAreaLeft" t="textAreaTop" r="textAreaRight" b="textAreaBottom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0" name="Freeform 32"/>
            <p:cNvSpPr/>
            <p:nvPr/>
          </p:nvSpPr>
          <p:spPr>
            <a:xfrm>
              <a:off x="561960" y="643104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1" name="Rectangle 33"/>
            <p:cNvSpPr/>
            <p:nvPr/>
          </p:nvSpPr>
          <p:spPr>
            <a:xfrm>
              <a:off x="642960" y="6610320"/>
              <a:ext cx="23400" cy="242640"/>
            </a:xfrm>
            <a:prstGeom prst="rect">
              <a:avLst/>
            </a:pr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2" name="Freeform 34"/>
            <p:cNvSpPr/>
            <p:nvPr/>
          </p:nvSpPr>
          <p:spPr>
            <a:xfrm>
              <a:off x="76320" y="643104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3" name="Freeform 35"/>
            <p:cNvSpPr/>
            <p:nvPr/>
          </p:nvSpPr>
          <p:spPr>
            <a:xfrm>
              <a:off x="0" y="5978520"/>
              <a:ext cx="190080" cy="46152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461520"/>
                <a:gd name="textAreaBottom" fmla="*/ 461880 h 461520"/>
              </a:gdLst>
              <a:ahLst/>
              <a:rect l="textAreaLeft" t="textAreaTop" r="textAreaRight" b="textAreaBottom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4" name="Freeform 36"/>
            <p:cNvSpPr/>
            <p:nvPr/>
          </p:nvSpPr>
          <p:spPr>
            <a:xfrm>
              <a:off x="1014480" y="1801800"/>
              <a:ext cx="213840" cy="75528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755280"/>
                <a:gd name="textAreaBottom" fmla="*/ 755640 h 755280"/>
              </a:gdLst>
              <a:ahLst/>
              <a:rect l="textAreaLeft" t="textAreaTop" r="textAreaRight" b="textAreaBottom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5" name="Freeform 37"/>
            <p:cNvSpPr/>
            <p:nvPr/>
          </p:nvSpPr>
          <p:spPr>
            <a:xfrm>
              <a:off x="938160" y="2548080"/>
              <a:ext cx="166320" cy="159840"/>
            </a:xfrm>
            <a:custGeom>
              <a:avLst/>
              <a:gdLst>
                <a:gd name="textAreaLeft" fmla="*/ 0 w 166320"/>
                <a:gd name="textAreaRight" fmla="*/ 166680 w 166320"/>
                <a:gd name="textAreaTop" fmla="*/ 0 h 159840"/>
                <a:gd name="textAreaBottom" fmla="*/ 160200 h 159840"/>
              </a:gdLst>
              <a:ahLst/>
              <a:rect l="textAreaLeft" t="textAreaTop" r="textAreaRight" b="textAreaBottom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6" name="Freeform 38"/>
            <p:cNvSpPr/>
            <p:nvPr/>
          </p:nvSpPr>
          <p:spPr>
            <a:xfrm>
              <a:off x="595440" y="4680"/>
              <a:ext cx="637920" cy="4025520"/>
            </a:xfrm>
            <a:custGeom>
              <a:avLst/>
              <a:gdLst>
                <a:gd name="textAreaLeft" fmla="*/ 0 w 637920"/>
                <a:gd name="textAreaRight" fmla="*/ 638280 w 637920"/>
                <a:gd name="textAreaTop" fmla="*/ 0 h 4025520"/>
                <a:gd name="textAreaBottom" fmla="*/ 4025880 h 4025520"/>
              </a:gdLst>
              <a:ahLst/>
              <a:rect l="textAreaLeft" t="textAreaTop" r="textAreaRight" b="textAreaBottom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7" name="Freeform 39"/>
            <p:cNvSpPr/>
            <p:nvPr/>
          </p:nvSpPr>
          <p:spPr>
            <a:xfrm>
              <a:off x="1224000" y="1382760"/>
              <a:ext cx="142560" cy="475920"/>
            </a:xfrm>
            <a:custGeom>
              <a:avLst/>
              <a:gdLst>
                <a:gd name="textAreaLeft" fmla="*/ 0 w 142560"/>
                <a:gd name="textAreaRight" fmla="*/ 142920 w 142560"/>
                <a:gd name="textAreaTop" fmla="*/ 0 h 475920"/>
                <a:gd name="textAreaBottom" fmla="*/ 476280 h 475920"/>
              </a:gdLst>
              <a:ahLst/>
              <a:rect l="textAreaLeft" t="textAreaTop" r="textAreaRight" b="textAreaBottom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8" name="Freeform 40"/>
            <p:cNvSpPr/>
            <p:nvPr/>
          </p:nvSpPr>
          <p:spPr>
            <a:xfrm>
              <a:off x="1300320" y="1849320"/>
              <a:ext cx="109080" cy="107640"/>
            </a:xfrm>
            <a:custGeom>
              <a:avLst/>
              <a:gdLst>
                <a:gd name="textAreaLeft" fmla="*/ 0 w 109080"/>
                <a:gd name="textAreaRight" fmla="*/ 109440 w 109080"/>
                <a:gd name="textAreaTop" fmla="*/ 0 h 107640"/>
                <a:gd name="textAreaBottom" fmla="*/ 108000 h 107640"/>
              </a:gdLst>
              <a:ahLst/>
              <a:rect l="textAreaLeft" t="textAreaTop" r="textAreaRight" b="textAreaBottom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79" name="Freeform 41"/>
            <p:cNvSpPr/>
            <p:nvPr/>
          </p:nvSpPr>
          <p:spPr>
            <a:xfrm>
              <a:off x="281160" y="3417840"/>
              <a:ext cx="142560" cy="474480"/>
            </a:xfrm>
            <a:custGeom>
              <a:avLst/>
              <a:gdLst>
                <a:gd name="textAreaLeft" fmla="*/ 0 w 142560"/>
                <a:gd name="textAreaRight" fmla="*/ 142920 w 142560"/>
                <a:gd name="textAreaTop" fmla="*/ 0 h 474480"/>
                <a:gd name="textAreaBottom" fmla="*/ 474840 h 474480"/>
              </a:gdLst>
              <a:ahLst/>
              <a:rect l="textAreaLeft" t="textAreaTop" r="textAreaRight" b="textAreaBottom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0" name="Freeform 42"/>
            <p:cNvSpPr/>
            <p:nvPr/>
          </p:nvSpPr>
          <p:spPr>
            <a:xfrm>
              <a:off x="237960" y="3882960"/>
              <a:ext cx="109080" cy="109080"/>
            </a:xfrm>
            <a:custGeom>
              <a:avLst/>
              <a:gdLst>
                <a:gd name="textAreaLeft" fmla="*/ 0 w 109080"/>
                <a:gd name="textAreaRight" fmla="*/ 109440 w 109080"/>
                <a:gd name="textAreaTop" fmla="*/ 0 h 109080"/>
                <a:gd name="textAreaBottom" fmla="*/ 109440 h 109080"/>
              </a:gdLst>
              <a:ahLst/>
              <a:rect l="textAreaLeft" t="textAreaTop" r="textAreaRight" b="textAreaBottom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1" name="Freeform 43"/>
            <p:cNvSpPr/>
            <p:nvPr/>
          </p:nvSpPr>
          <p:spPr>
            <a:xfrm>
              <a:off x="4680" y="2166840"/>
              <a:ext cx="114120" cy="452160"/>
            </a:xfrm>
            <a:custGeom>
              <a:avLst/>
              <a:gdLst>
                <a:gd name="textAreaLeft" fmla="*/ 0 w 114120"/>
                <a:gd name="textAreaRight" fmla="*/ 114480 w 114120"/>
                <a:gd name="textAreaTop" fmla="*/ 0 h 452160"/>
                <a:gd name="textAreaBottom" fmla="*/ 452520 h 452160"/>
              </a:gdLst>
              <a:ahLst/>
              <a:rect l="textAreaLeft" t="textAreaTop" r="textAreaRight" b="textAreaBottom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2" name="Freeform 44"/>
            <p:cNvSpPr/>
            <p:nvPr/>
          </p:nvSpPr>
          <p:spPr>
            <a:xfrm>
              <a:off x="52560" y="2066760"/>
              <a:ext cx="109080" cy="109080"/>
            </a:xfrm>
            <a:custGeom>
              <a:avLst/>
              <a:gdLst>
                <a:gd name="textAreaLeft" fmla="*/ 0 w 109080"/>
                <a:gd name="textAreaRight" fmla="*/ 109440 w 109080"/>
                <a:gd name="textAreaTop" fmla="*/ 0 h 109080"/>
                <a:gd name="textAreaBottom" fmla="*/ 109440 h 109080"/>
              </a:gdLst>
              <a:ahLst/>
              <a:rect l="textAreaLeft" t="textAreaTop" r="textAreaRight" b="textAreaBottom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3" name="Rectangle 45"/>
            <p:cNvSpPr/>
            <p:nvPr/>
          </p:nvSpPr>
          <p:spPr>
            <a:xfrm>
              <a:off x="1228680" y="4662360"/>
              <a:ext cx="23400" cy="2180880"/>
            </a:xfrm>
            <a:prstGeom prst="rect">
              <a:avLst/>
            </a:pr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4" name="Freeform 46"/>
            <p:cNvSpPr/>
            <p:nvPr/>
          </p:nvSpPr>
          <p:spPr>
            <a:xfrm>
              <a:off x="1319040" y="5041800"/>
              <a:ext cx="371160" cy="1801440"/>
            </a:xfrm>
            <a:custGeom>
              <a:avLst/>
              <a:gdLst>
                <a:gd name="textAreaLeft" fmla="*/ 0 w 371160"/>
                <a:gd name="textAreaRight" fmla="*/ 371520 w 371160"/>
                <a:gd name="textAreaTop" fmla="*/ 0 h 1801440"/>
                <a:gd name="textAreaBottom" fmla="*/ 1801800 h 1801440"/>
              </a:gdLst>
              <a:ahLst/>
              <a:rect l="textAreaLeft" t="textAreaTop" r="textAreaRight" b="textAreaBottom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5" name="Freeform 47"/>
            <p:cNvSpPr/>
            <p:nvPr/>
          </p:nvSpPr>
          <p:spPr>
            <a:xfrm>
              <a:off x="1147680" y="44816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6" name="Freeform 48"/>
            <p:cNvSpPr/>
            <p:nvPr/>
          </p:nvSpPr>
          <p:spPr>
            <a:xfrm>
              <a:off x="819000" y="3983040"/>
              <a:ext cx="347400" cy="2860200"/>
            </a:xfrm>
            <a:custGeom>
              <a:avLst/>
              <a:gdLst>
                <a:gd name="textAreaLeft" fmla="*/ 0 w 347400"/>
                <a:gd name="textAreaRight" fmla="*/ 347760 w 347400"/>
                <a:gd name="textAreaTop" fmla="*/ 0 h 2860200"/>
                <a:gd name="textAreaBottom" fmla="*/ 2860560 h 2860200"/>
              </a:gdLst>
              <a:ahLst/>
              <a:rect l="textAreaLeft" t="textAreaTop" r="textAreaRight" b="textAreaBottom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7" name="Freeform 49"/>
            <p:cNvSpPr/>
            <p:nvPr/>
          </p:nvSpPr>
          <p:spPr>
            <a:xfrm>
              <a:off x="728640" y="380700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8" name="Freeform 50"/>
            <p:cNvSpPr/>
            <p:nvPr/>
          </p:nvSpPr>
          <p:spPr>
            <a:xfrm>
              <a:off x="1623960" y="486720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9" name="Freeform 51"/>
            <p:cNvSpPr/>
            <p:nvPr/>
          </p:nvSpPr>
          <p:spPr>
            <a:xfrm>
              <a:off x="1405080" y="5423040"/>
              <a:ext cx="371160" cy="1425240"/>
            </a:xfrm>
            <a:custGeom>
              <a:avLst/>
              <a:gdLst>
                <a:gd name="textAreaLeft" fmla="*/ 0 w 371160"/>
                <a:gd name="textAreaRight" fmla="*/ 371520 w 371160"/>
                <a:gd name="textAreaTop" fmla="*/ 0 h 1425240"/>
                <a:gd name="textAreaBottom" fmla="*/ 1425600 h 1425240"/>
              </a:gdLst>
              <a:ahLst/>
              <a:rect l="textAreaLeft" t="textAreaTop" r="textAreaRight" b="textAreaBottom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0" name="Freeform 52"/>
            <p:cNvSpPr/>
            <p:nvPr/>
          </p:nvSpPr>
          <p:spPr>
            <a:xfrm>
              <a:off x="1666800" y="5945040"/>
              <a:ext cx="151920" cy="912600"/>
            </a:xfrm>
            <a:custGeom>
              <a:avLst/>
              <a:gdLst>
                <a:gd name="textAreaLeft" fmla="*/ 0 w 151920"/>
                <a:gd name="textAreaRight" fmla="*/ 152280 w 151920"/>
                <a:gd name="textAreaTop" fmla="*/ 0 h 912600"/>
                <a:gd name="textAreaBottom" fmla="*/ 912960 h 912600"/>
              </a:gdLst>
              <a:ahLst/>
              <a:rect l="textAreaLeft" t="textAreaTop" r="textAreaRight" b="textAreaBottom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1" name="Freeform 53"/>
            <p:cNvSpPr/>
            <p:nvPr/>
          </p:nvSpPr>
          <p:spPr>
            <a:xfrm>
              <a:off x="1709640" y="52466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2" name="Freeform 54"/>
            <p:cNvSpPr/>
            <p:nvPr/>
          </p:nvSpPr>
          <p:spPr>
            <a:xfrm>
              <a:off x="1709640" y="576432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3" name="Freeform 55"/>
            <p:cNvSpPr/>
            <p:nvPr/>
          </p:nvSpPr>
          <p:spPr>
            <a:xfrm>
              <a:off x="1766880" y="6330960"/>
              <a:ext cx="418680" cy="526680"/>
            </a:xfrm>
            <a:custGeom>
              <a:avLst/>
              <a:gdLst>
                <a:gd name="textAreaLeft" fmla="*/ 0 w 418680"/>
                <a:gd name="textAreaRight" fmla="*/ 419040 w 418680"/>
                <a:gd name="textAreaTop" fmla="*/ 0 h 526680"/>
                <a:gd name="textAreaBottom" fmla="*/ 527040 h 526680"/>
              </a:gdLst>
              <a:ahLst/>
              <a:rect l="textAreaLeft" t="textAreaTop" r="textAreaRight" b="textAreaBottom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4" name="Freeform 56"/>
            <p:cNvSpPr/>
            <p:nvPr/>
          </p:nvSpPr>
          <p:spPr>
            <a:xfrm>
              <a:off x="2147760" y="6221520"/>
              <a:ext cx="156960" cy="147240"/>
            </a:xfrm>
            <a:custGeom>
              <a:avLst/>
              <a:gdLst>
                <a:gd name="textAreaLeft" fmla="*/ 0 w 156960"/>
                <a:gd name="textAreaRight" fmla="*/ 157320 w 156960"/>
                <a:gd name="textAreaTop" fmla="*/ 0 h 147240"/>
                <a:gd name="textAreaBottom" fmla="*/ 147600 h 147240"/>
              </a:gdLst>
              <a:ahLst/>
              <a:rect l="textAreaLeft" t="textAreaTop" r="textAreaRight" b="textAreaBottom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5" name="Freeform 57"/>
            <p:cNvSpPr/>
            <p:nvPr/>
          </p:nvSpPr>
          <p:spPr>
            <a:xfrm>
              <a:off x="504720" y="9360"/>
              <a:ext cx="232920" cy="5103360"/>
            </a:xfrm>
            <a:custGeom>
              <a:avLst/>
              <a:gdLst>
                <a:gd name="textAreaLeft" fmla="*/ 0 w 232920"/>
                <a:gd name="textAreaRight" fmla="*/ 233280 w 232920"/>
                <a:gd name="textAreaTop" fmla="*/ 0 h 5103360"/>
                <a:gd name="textAreaBottom" fmla="*/ 5103720 h 5103360"/>
              </a:gdLst>
              <a:ahLst/>
              <a:rect l="textAreaLeft" t="textAreaTop" r="textAreaRight" b="textAreaBottom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6" name="Freeform 58"/>
            <p:cNvSpPr/>
            <p:nvPr/>
          </p:nvSpPr>
          <p:spPr>
            <a:xfrm>
              <a:off x="633240" y="5103720"/>
              <a:ext cx="185400" cy="185400"/>
            </a:xfrm>
            <a:custGeom>
              <a:avLst/>
              <a:gdLst>
                <a:gd name="textAreaLeft" fmla="*/ 0 w 185400"/>
                <a:gd name="textAreaRight" fmla="*/ 185760 w 185400"/>
                <a:gd name="textAreaTop" fmla="*/ 0 h 185400"/>
                <a:gd name="textAreaBottom" fmla="*/ 185760 h 185400"/>
              </a:gdLst>
              <a:ahLst/>
              <a:rect l="textAreaLeft" t="textAreaTop" r="textAreaRight" b="textAreaBottom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876320" y="1122480"/>
            <a:ext cx="879120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8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48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dt" idx="1"/>
          </p:nvPr>
        </p:nvSpPr>
        <p:spPr>
          <a:xfrm>
            <a:off x="7077600" y="54100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ftr" idx="2"/>
          </p:nvPr>
        </p:nvSpPr>
        <p:spPr>
          <a:xfrm>
            <a:off x="1876320" y="5410080"/>
            <a:ext cx="5124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sldNum" idx="3"/>
          </p:nvPr>
        </p:nvSpPr>
        <p:spPr>
          <a:xfrm>
            <a:off x="9896760" y="541008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ECBAB99-F70D-496D-85A9-3969109A38BC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Для правки структуры щёлкните мышью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864000" indent="-324000">
              <a:lnSpc>
                <a:spcPct val="12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 структуры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296000" indent="-288000">
              <a:lnSpc>
                <a:spcPct val="12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 структуры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728000" indent="-216000">
              <a:lnSpc>
                <a:spcPct val="12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Четвёртый уровень структуры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160000" indent="-2160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 структуры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5" marL="2592000" indent="-2160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Шестой уровень структуры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6" marL="3024000" indent="-2160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Седьмой уровень структуры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5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106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107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08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09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0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1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2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3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4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5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6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7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8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19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0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1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2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3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4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5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6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7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8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29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0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1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2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3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134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135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6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7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8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39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40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41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42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43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44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141560" y="4304520"/>
            <a:ext cx="9911880" cy="81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2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1141560" y="606600"/>
            <a:ext cx="9911880" cy="329940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chemeClr val="lt1"/>
                </a:solidFill>
                <a:uFillTx/>
                <a:latin typeface="Tw Cen MT"/>
              </a:rPr>
              <a:t>Вставка рисунка</a:t>
            </a:r>
            <a:endParaRPr b="0" lang="ru-RU" sz="32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1141200" y="5123880"/>
            <a:ext cx="9910440" cy="682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dt" idx="4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ftr" idx="5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sldNum" idx="6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5D3DEDD-B68F-4493-9B14-873223276F1C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52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153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154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55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56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57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58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59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0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1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2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3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4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5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6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7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8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69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0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1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2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3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4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5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6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7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8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79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0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181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182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3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4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5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6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7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8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89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90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191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1141560" y="609480"/>
            <a:ext cx="9905760" cy="3428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1141560" y="4419720"/>
            <a:ext cx="9903960" cy="1371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dt" idx="7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ftr" idx="8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96" name="PlaceHolder 5"/>
          <p:cNvSpPr>
            <a:spLocks noGrp="1"/>
          </p:cNvSpPr>
          <p:nvPr>
            <p:ph type="sldNum" idx="9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65E2459-3BCC-413E-B1DB-1171666B80C7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98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199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200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1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2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3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4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5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6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7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8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09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0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1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2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3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4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5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6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7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8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19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0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1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2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3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4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5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6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227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228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29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0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1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2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3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4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5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6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37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1446120" y="609480"/>
            <a:ext cx="9302400" cy="2748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1720800" y="3365640"/>
            <a:ext cx="8751960" cy="548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1141560" y="4309920"/>
            <a:ext cx="9905760" cy="1488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241" name="PlaceHolder 4"/>
          <p:cNvSpPr>
            <a:spLocks noGrp="1"/>
          </p:cNvSpPr>
          <p:nvPr>
            <p:ph type="dt" idx="10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42" name="PlaceHolder 5"/>
          <p:cNvSpPr>
            <a:spLocks noGrp="1"/>
          </p:cNvSpPr>
          <p:nvPr>
            <p:ph type="ftr" idx="11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43" name="PlaceHolder 6"/>
          <p:cNvSpPr>
            <a:spLocks noGrp="1"/>
          </p:cNvSpPr>
          <p:nvPr>
            <p:ph type="sldNum" idx="12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28AF20-F00A-4FEA-84DA-1645E1A63E92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44" name="TextBox 59"/>
          <p:cNvSpPr/>
          <p:nvPr/>
        </p:nvSpPr>
        <p:spPr>
          <a:xfrm>
            <a:off x="903600" y="73224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9144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lt1"/>
                </a:solidFill>
                <a:uFillTx/>
                <a:latin typeface="Tw Cen MT"/>
              </a:rPr>
              <a:t>“</a:t>
            </a:r>
            <a:endParaRPr b="0" lang="ru-RU" sz="8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5" name="TextBox 60"/>
          <p:cNvSpPr/>
          <p:nvPr/>
        </p:nvSpPr>
        <p:spPr>
          <a:xfrm>
            <a:off x="10537200" y="276480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9144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lt1"/>
                </a:solidFill>
                <a:uFillTx/>
                <a:latin typeface="Tw Cen MT"/>
              </a:rPr>
              <a:t>”</a:t>
            </a:r>
            <a:endParaRPr b="0" lang="ru-RU" sz="8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47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248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249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0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1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2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3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4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5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6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7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8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59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0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1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2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3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4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5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6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7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8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69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0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1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2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3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4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5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276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277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8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79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80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81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82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83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84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85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86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1141560" y="2134080"/>
            <a:ext cx="9905760" cy="2511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1141200" y="4657680"/>
            <a:ext cx="9904320" cy="1140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dt" idx="13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 type="ftr" idx="14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291" name="PlaceHolder 5"/>
          <p:cNvSpPr>
            <a:spLocks noGrp="1"/>
          </p:cNvSpPr>
          <p:nvPr>
            <p:ph type="sldNum" idx="15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8CF24FA-02F5-496A-896A-5F81FF44ADF8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93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294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295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96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97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98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299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0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1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2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3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4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5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6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7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8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09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0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1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2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3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4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5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6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7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8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19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0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1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322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323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4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5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6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7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8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29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30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31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32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1141560" y="609480"/>
            <a:ext cx="9905760" cy="1904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1141560" y="2674440"/>
            <a:ext cx="319644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body"/>
          </p:nvPr>
        </p:nvSpPr>
        <p:spPr>
          <a:xfrm>
            <a:off x="1127880" y="3360240"/>
            <a:ext cx="3208320" cy="243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36" name="PlaceHolder 4"/>
          <p:cNvSpPr>
            <a:spLocks noGrp="1"/>
          </p:cNvSpPr>
          <p:nvPr>
            <p:ph type="body"/>
          </p:nvPr>
        </p:nvSpPr>
        <p:spPr>
          <a:xfrm>
            <a:off x="4514760" y="2677680"/>
            <a:ext cx="318420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37" name="PlaceHolder 5"/>
          <p:cNvSpPr>
            <a:spLocks noGrp="1"/>
          </p:cNvSpPr>
          <p:nvPr>
            <p:ph type="body"/>
          </p:nvPr>
        </p:nvSpPr>
        <p:spPr>
          <a:xfrm>
            <a:off x="4504320" y="3363480"/>
            <a:ext cx="3195360" cy="243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38" name="PlaceHolder 6"/>
          <p:cNvSpPr>
            <a:spLocks noGrp="1"/>
          </p:cNvSpPr>
          <p:nvPr>
            <p:ph type="body"/>
          </p:nvPr>
        </p:nvSpPr>
        <p:spPr>
          <a:xfrm>
            <a:off x="7852320" y="2674440"/>
            <a:ext cx="3194640" cy="68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39" name="PlaceHolder 7"/>
          <p:cNvSpPr>
            <a:spLocks noGrp="1"/>
          </p:cNvSpPr>
          <p:nvPr>
            <p:ph type="body"/>
          </p:nvPr>
        </p:nvSpPr>
        <p:spPr>
          <a:xfrm>
            <a:off x="7852320" y="3360240"/>
            <a:ext cx="3194640" cy="2430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40" name="PlaceHolder 8"/>
          <p:cNvSpPr>
            <a:spLocks noGrp="1"/>
          </p:cNvSpPr>
          <p:nvPr>
            <p:ph type="dt" idx="16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41" name="PlaceHolder 9"/>
          <p:cNvSpPr>
            <a:spLocks noGrp="1"/>
          </p:cNvSpPr>
          <p:nvPr>
            <p:ph type="ftr" idx="17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42" name="PlaceHolder 10"/>
          <p:cNvSpPr>
            <a:spLocks noGrp="1"/>
          </p:cNvSpPr>
          <p:nvPr>
            <p:ph type="sldNum" idx="18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E7CE91E-8171-4350-B08B-F89F2706A2ED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44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345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346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47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48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49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0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1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2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3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4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5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6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7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8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59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0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1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2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3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4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5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6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7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8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69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0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1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2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373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374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5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6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7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8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79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80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81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82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383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1141560" y="609480"/>
            <a:ext cx="9905760" cy="1904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1141560" y="4404600"/>
            <a:ext cx="3195000" cy="576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body"/>
          </p:nvPr>
        </p:nvSpPr>
        <p:spPr>
          <a:xfrm>
            <a:off x="1141560" y="2666880"/>
            <a:ext cx="3195000" cy="152352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Вставка рисунка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87" name="PlaceHolder 4"/>
          <p:cNvSpPr>
            <a:spLocks noGrp="1"/>
          </p:cNvSpPr>
          <p:nvPr>
            <p:ph type="body"/>
          </p:nvPr>
        </p:nvSpPr>
        <p:spPr>
          <a:xfrm>
            <a:off x="1141560" y="4980960"/>
            <a:ext cx="3195000" cy="817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88" name="PlaceHolder 5"/>
          <p:cNvSpPr>
            <a:spLocks noGrp="1"/>
          </p:cNvSpPr>
          <p:nvPr>
            <p:ph type="body"/>
          </p:nvPr>
        </p:nvSpPr>
        <p:spPr>
          <a:xfrm>
            <a:off x="4489200" y="4404600"/>
            <a:ext cx="3200040" cy="576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89" name="PlaceHolder 6"/>
          <p:cNvSpPr>
            <a:spLocks noGrp="1"/>
          </p:cNvSpPr>
          <p:nvPr>
            <p:ph type="body"/>
          </p:nvPr>
        </p:nvSpPr>
        <p:spPr>
          <a:xfrm>
            <a:off x="4489200" y="2666880"/>
            <a:ext cx="3198600" cy="152352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Вставка рисунка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90" name="PlaceHolder 7"/>
          <p:cNvSpPr>
            <a:spLocks noGrp="1"/>
          </p:cNvSpPr>
          <p:nvPr>
            <p:ph type="body"/>
          </p:nvPr>
        </p:nvSpPr>
        <p:spPr>
          <a:xfrm>
            <a:off x="4487760" y="4980960"/>
            <a:ext cx="3200040" cy="81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91" name="PlaceHolder 8"/>
          <p:cNvSpPr>
            <a:spLocks noGrp="1"/>
          </p:cNvSpPr>
          <p:nvPr>
            <p:ph type="body"/>
          </p:nvPr>
        </p:nvSpPr>
        <p:spPr>
          <a:xfrm>
            <a:off x="7852680" y="4404600"/>
            <a:ext cx="3190320" cy="576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92" name="PlaceHolder 9"/>
          <p:cNvSpPr>
            <a:spLocks noGrp="1"/>
          </p:cNvSpPr>
          <p:nvPr>
            <p:ph type="body"/>
          </p:nvPr>
        </p:nvSpPr>
        <p:spPr>
          <a:xfrm>
            <a:off x="7852320" y="2666880"/>
            <a:ext cx="3194640" cy="152352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Вставка рисунка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93" name="PlaceHolder 10"/>
          <p:cNvSpPr>
            <a:spLocks noGrp="1"/>
          </p:cNvSpPr>
          <p:nvPr>
            <p:ph type="body"/>
          </p:nvPr>
        </p:nvSpPr>
        <p:spPr>
          <a:xfrm>
            <a:off x="7852320" y="4980960"/>
            <a:ext cx="3194640" cy="81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394" name="PlaceHolder 11"/>
          <p:cNvSpPr>
            <a:spLocks noGrp="1"/>
          </p:cNvSpPr>
          <p:nvPr>
            <p:ph type="dt" idx="19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95" name="PlaceHolder 12"/>
          <p:cNvSpPr>
            <a:spLocks noGrp="1"/>
          </p:cNvSpPr>
          <p:nvPr>
            <p:ph type="ftr" idx="20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396" name="PlaceHolder 13"/>
          <p:cNvSpPr>
            <a:spLocks noGrp="1"/>
          </p:cNvSpPr>
          <p:nvPr>
            <p:ph type="sldNum" idx="21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0A08D5-6FCC-41A3-8891-5DB615FE8F91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98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399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400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1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2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3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4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5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6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7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8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09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0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1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2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3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4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5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6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7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8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19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20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21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22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23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24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25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26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427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428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29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30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31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32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33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34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35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36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37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6858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1430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6002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Четвертый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0574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dt" idx="22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41" name="PlaceHolder 4"/>
          <p:cNvSpPr>
            <a:spLocks noGrp="1"/>
          </p:cNvSpPr>
          <p:nvPr>
            <p:ph type="ftr" idx="23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42" name="PlaceHolder 5"/>
          <p:cNvSpPr>
            <a:spLocks noGrp="1"/>
          </p:cNvSpPr>
          <p:nvPr>
            <p:ph type="sldNum" idx="24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AA53A94-8F6F-4A7E-A6AC-BCA660443871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44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445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446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47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48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49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0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1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2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3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4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5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6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7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8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59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0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1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2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3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4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5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6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7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8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69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70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71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72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473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474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75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76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77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78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79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80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81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82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83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484" name="PlaceHolder 1"/>
          <p:cNvSpPr>
            <a:spLocks noGrp="1"/>
          </p:cNvSpPr>
          <p:nvPr>
            <p:ph type="title"/>
          </p:nvPr>
        </p:nvSpPr>
        <p:spPr>
          <a:xfrm>
            <a:off x="9042480" y="609480"/>
            <a:ext cx="2004480" cy="518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1141560" y="609480"/>
            <a:ext cx="7748280" cy="518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6858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1430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6002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Четвертый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0574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dt" idx="25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87" name="PlaceHolder 4"/>
          <p:cNvSpPr>
            <a:spLocks noGrp="1"/>
          </p:cNvSpPr>
          <p:nvPr>
            <p:ph type="ftr" idx="26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488" name="PlaceHolder 5"/>
          <p:cNvSpPr>
            <a:spLocks noGrp="1"/>
          </p:cNvSpPr>
          <p:nvPr>
            <p:ph type="sldNum" idx="27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A5FBF7B-DD22-40B4-A39F-B47C82C77B60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90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491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492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93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94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95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96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97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98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499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0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1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2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3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4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5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6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7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8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09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0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1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2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3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4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5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6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7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18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519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520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1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2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3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4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5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6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7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8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29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530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531" name="PlaceHolder 2"/>
          <p:cNvSpPr>
            <a:spLocks noGrp="1"/>
          </p:cNvSpPr>
          <p:nvPr>
            <p:ph type="body"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6858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1430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6002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Четвертый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0574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532" name="PlaceHolder 3"/>
          <p:cNvSpPr>
            <a:spLocks noGrp="1"/>
          </p:cNvSpPr>
          <p:nvPr>
            <p:ph type="dt" idx="28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533" name="PlaceHolder 4"/>
          <p:cNvSpPr>
            <a:spLocks noGrp="1"/>
          </p:cNvSpPr>
          <p:nvPr>
            <p:ph type="ftr" idx="29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534" name="PlaceHolder 5"/>
          <p:cNvSpPr>
            <a:spLocks noGrp="1"/>
          </p:cNvSpPr>
          <p:nvPr>
            <p:ph type="sldNum" idx="30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7B6A0A2-2AD0-4CA0-9F71-A0984AA3AA83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538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539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540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1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2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3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4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5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6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7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8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49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0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1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2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3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4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5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6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7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8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59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60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61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62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63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64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65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66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567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568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69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70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71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72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73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74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75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76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77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578" name="PlaceHolder 1"/>
          <p:cNvSpPr>
            <a:spLocks noGrp="1"/>
          </p:cNvSpPr>
          <p:nvPr>
            <p:ph type="title"/>
          </p:nvPr>
        </p:nvSpPr>
        <p:spPr>
          <a:xfrm>
            <a:off x="1141560" y="1419120"/>
            <a:ext cx="990576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579" name="PlaceHolder 2"/>
          <p:cNvSpPr>
            <a:spLocks noGrp="1"/>
          </p:cNvSpPr>
          <p:nvPr>
            <p:ph type="body"/>
          </p:nvPr>
        </p:nvSpPr>
        <p:spPr>
          <a:xfrm>
            <a:off x="1141560" y="4424400"/>
            <a:ext cx="9905760" cy="137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800" strike="noStrike" u="none" cap="all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Образец текста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580" name="PlaceHolder 3"/>
          <p:cNvSpPr>
            <a:spLocks noGrp="1"/>
          </p:cNvSpPr>
          <p:nvPr>
            <p:ph type="dt" idx="31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581" name="PlaceHolder 4"/>
          <p:cNvSpPr>
            <a:spLocks noGrp="1"/>
          </p:cNvSpPr>
          <p:nvPr>
            <p:ph type="ftr" idx="32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582" name="PlaceHolder 5"/>
          <p:cNvSpPr>
            <a:spLocks noGrp="1"/>
          </p:cNvSpPr>
          <p:nvPr>
            <p:ph type="sldNum" idx="33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D0D9E5-64C3-4A71-B036-115ED7D489EE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584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585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586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87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88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89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0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1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2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3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4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5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6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7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8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599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0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1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2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3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4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5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6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7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8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09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10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11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12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13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614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15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16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17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18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19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20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21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22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23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624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625" name="PlaceHolder 2"/>
          <p:cNvSpPr>
            <a:spLocks noGrp="1"/>
          </p:cNvSpPr>
          <p:nvPr>
            <p:ph type="body"/>
          </p:nvPr>
        </p:nvSpPr>
        <p:spPr>
          <a:xfrm>
            <a:off x="1141560" y="2249640"/>
            <a:ext cx="4878000" cy="354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6858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1430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6002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Четвертый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0574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626" name="PlaceHolder 3"/>
          <p:cNvSpPr>
            <a:spLocks noGrp="1"/>
          </p:cNvSpPr>
          <p:nvPr>
            <p:ph type="body"/>
          </p:nvPr>
        </p:nvSpPr>
        <p:spPr>
          <a:xfrm>
            <a:off x="6172200" y="2249640"/>
            <a:ext cx="4874760" cy="354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6858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1430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6002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Четвертый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0574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627" name="PlaceHolder 4"/>
          <p:cNvSpPr>
            <a:spLocks noGrp="1"/>
          </p:cNvSpPr>
          <p:nvPr>
            <p:ph type="dt" idx="34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628" name="PlaceHolder 5"/>
          <p:cNvSpPr>
            <a:spLocks noGrp="1"/>
          </p:cNvSpPr>
          <p:nvPr>
            <p:ph type="ftr" idx="35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629" name="PlaceHolder 6"/>
          <p:cNvSpPr>
            <a:spLocks noGrp="1"/>
          </p:cNvSpPr>
          <p:nvPr>
            <p:ph type="sldNum" idx="36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B97579C-4F3A-4B0B-B3D6-73EAE670AB9B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34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635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636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37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38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39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0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1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2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3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4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5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6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7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8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49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0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1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2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3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4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5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6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7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8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59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60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61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62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63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664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65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66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67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68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69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70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71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72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73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674" name="PlaceHolder 1"/>
          <p:cNvSpPr>
            <a:spLocks noGrp="1"/>
          </p:cNvSpPr>
          <p:nvPr>
            <p:ph type="title"/>
          </p:nvPr>
        </p:nvSpPr>
        <p:spPr>
          <a:xfrm>
            <a:off x="1141560" y="619200"/>
            <a:ext cx="9905760" cy="1477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675" name="PlaceHolder 2"/>
          <p:cNvSpPr>
            <a:spLocks noGrp="1"/>
          </p:cNvSpPr>
          <p:nvPr>
            <p:ph type="body"/>
          </p:nvPr>
        </p:nvSpPr>
        <p:spPr>
          <a:xfrm>
            <a:off x="1370160" y="2249640"/>
            <a:ext cx="464940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676" name="PlaceHolder 3"/>
          <p:cNvSpPr>
            <a:spLocks noGrp="1"/>
          </p:cNvSpPr>
          <p:nvPr>
            <p:ph type="body"/>
          </p:nvPr>
        </p:nvSpPr>
        <p:spPr>
          <a:xfrm>
            <a:off x="1141560" y="3073320"/>
            <a:ext cx="4878000" cy="271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6858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1430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6002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Четвертый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0574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677" name="PlaceHolder 4"/>
          <p:cNvSpPr>
            <a:spLocks noGrp="1"/>
          </p:cNvSpPr>
          <p:nvPr>
            <p:ph type="body"/>
          </p:nvPr>
        </p:nvSpPr>
        <p:spPr>
          <a:xfrm>
            <a:off x="6400800" y="2249640"/>
            <a:ext cx="46461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678" name="PlaceHolder 5"/>
          <p:cNvSpPr>
            <a:spLocks noGrp="1"/>
          </p:cNvSpPr>
          <p:nvPr>
            <p:ph type="body"/>
          </p:nvPr>
        </p:nvSpPr>
        <p:spPr>
          <a:xfrm>
            <a:off x="6172200" y="3073320"/>
            <a:ext cx="4874760" cy="271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6858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1430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6002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Четвертый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0574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679" name="PlaceHolder 6"/>
          <p:cNvSpPr>
            <a:spLocks noGrp="1"/>
          </p:cNvSpPr>
          <p:nvPr>
            <p:ph type="dt" idx="37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680" name="PlaceHolder 7"/>
          <p:cNvSpPr>
            <a:spLocks noGrp="1"/>
          </p:cNvSpPr>
          <p:nvPr>
            <p:ph type="ftr" idx="38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681" name="PlaceHolder 8"/>
          <p:cNvSpPr>
            <a:spLocks noGrp="1"/>
          </p:cNvSpPr>
          <p:nvPr>
            <p:ph type="sldNum" idx="39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1812DD4-77EE-4A31-8431-AD021D0C119D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4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83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684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685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86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87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88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89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0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1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2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3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4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5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6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7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8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699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0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1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2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3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4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5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6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7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8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09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10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11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712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713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14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15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16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17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18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19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20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21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22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723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6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724" name="PlaceHolder 2"/>
          <p:cNvSpPr>
            <a:spLocks noGrp="1"/>
          </p:cNvSpPr>
          <p:nvPr>
            <p:ph type="dt" idx="40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725" name="PlaceHolder 3"/>
          <p:cNvSpPr>
            <a:spLocks noGrp="1"/>
          </p:cNvSpPr>
          <p:nvPr>
            <p:ph type="ftr" idx="41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726" name="PlaceHolder 4"/>
          <p:cNvSpPr>
            <a:spLocks noGrp="1"/>
          </p:cNvSpPr>
          <p:nvPr>
            <p:ph type="sldNum" idx="42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036646-C27C-46E5-A2EE-C30EC131A91B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4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729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730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731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32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33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34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35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36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37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38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39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0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1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2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3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4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5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6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7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8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49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50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51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52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53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54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55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56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57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758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759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0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1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2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3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4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5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6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7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68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769" name="PlaceHolder 1"/>
          <p:cNvSpPr>
            <a:spLocks noGrp="1"/>
          </p:cNvSpPr>
          <p:nvPr>
            <p:ph type="dt" idx="43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770" name="PlaceHolder 2"/>
          <p:cNvSpPr>
            <a:spLocks noGrp="1"/>
          </p:cNvSpPr>
          <p:nvPr>
            <p:ph type="ftr" idx="44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771" name="PlaceHolder 3"/>
          <p:cNvSpPr>
            <a:spLocks noGrp="1"/>
          </p:cNvSpPr>
          <p:nvPr>
            <p:ph type="sldNum" idx="45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02CEA1-2435-4B6D-99C1-EDC10D05F75F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4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773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774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775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76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77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78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79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0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1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2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3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4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5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6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7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8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89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0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1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2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3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4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5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6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7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8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799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00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01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802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803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04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05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06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07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08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09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10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11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12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813" name="PlaceHolder 1"/>
          <p:cNvSpPr>
            <a:spLocks noGrp="1"/>
          </p:cNvSpPr>
          <p:nvPr>
            <p:ph type="title"/>
          </p:nvPr>
        </p:nvSpPr>
        <p:spPr>
          <a:xfrm>
            <a:off x="1146600" y="609480"/>
            <a:ext cx="3855600" cy="1639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2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814" name="PlaceHolder 2"/>
          <p:cNvSpPr>
            <a:spLocks noGrp="1"/>
          </p:cNvSpPr>
          <p:nvPr>
            <p:ph type="body"/>
          </p:nvPr>
        </p:nvSpPr>
        <p:spPr>
          <a:xfrm>
            <a:off x="5156280" y="592560"/>
            <a:ext cx="5890680" cy="5198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228600" indent="-228600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4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24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1" marL="6858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2000" strike="noStrike" u="none">
                <a:solidFill>
                  <a:schemeClr val="lt1"/>
                </a:solidFill>
                <a:uFillTx/>
                <a:latin typeface="Tw Cen MT"/>
              </a:rPr>
              <a:t>Второй уровень</a:t>
            </a:r>
            <a:endParaRPr b="0" lang="ru-RU" sz="20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2" marL="11430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800" strike="noStrike" u="none">
                <a:solidFill>
                  <a:schemeClr val="lt1"/>
                </a:solidFill>
                <a:uFillTx/>
                <a:latin typeface="Tw Cen MT"/>
              </a:rPr>
              <a:t>Третий уровень</a:t>
            </a: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3" marL="16002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Четвертый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  <a:p>
            <a:pPr lvl="4" marL="2057400" indent="-228600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Пятый уровень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815" name="PlaceHolder 3"/>
          <p:cNvSpPr>
            <a:spLocks noGrp="1"/>
          </p:cNvSpPr>
          <p:nvPr>
            <p:ph type="body"/>
          </p:nvPr>
        </p:nvSpPr>
        <p:spPr>
          <a:xfrm>
            <a:off x="1146600" y="2249640"/>
            <a:ext cx="3855600" cy="354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816" name="PlaceHolder 4"/>
          <p:cNvSpPr>
            <a:spLocks noGrp="1"/>
          </p:cNvSpPr>
          <p:nvPr>
            <p:ph type="dt" idx="46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17" name="PlaceHolder 5"/>
          <p:cNvSpPr>
            <a:spLocks noGrp="1"/>
          </p:cNvSpPr>
          <p:nvPr>
            <p:ph type="ftr" idx="47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18" name="PlaceHolder 6"/>
          <p:cNvSpPr>
            <a:spLocks noGrp="1"/>
          </p:cNvSpPr>
          <p:nvPr>
            <p:ph type="sldNum" idx="48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CFF1711-C4BF-4666-8F60-22FDF0552342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4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820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821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822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23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24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25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26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27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28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29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0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1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2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3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-44640" bIns="-44640" anchor="t" anchorCtr="1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4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5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6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7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8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39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0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1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2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3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4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5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6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7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48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849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850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1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2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3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4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5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6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7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8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  <p:sp>
            <p:nvSpPr>
              <p:cNvPr id="859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000000"/>
                  </a:solidFill>
                  <a:uFillTx/>
                  <a:latin typeface="Arial"/>
                </a:endParaRPr>
              </a:p>
            </p:txBody>
          </p:sp>
        </p:grpSp>
      </p:grpSp>
      <p:sp>
        <p:nvSpPr>
          <p:cNvPr id="860" name="PlaceHolder 1"/>
          <p:cNvSpPr>
            <a:spLocks noGrp="1"/>
          </p:cNvSpPr>
          <p:nvPr>
            <p:ph type="title"/>
          </p:nvPr>
        </p:nvSpPr>
        <p:spPr>
          <a:xfrm>
            <a:off x="1141560" y="609480"/>
            <a:ext cx="5934240" cy="1639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trike="noStrike" u="none" cap="all">
                <a:solidFill>
                  <a:schemeClr val="lt1"/>
                </a:solidFill>
                <a:uFillTx/>
                <a:latin typeface="Tw Cen MT"/>
              </a:rPr>
              <a:t>Образец заголовка</a:t>
            </a:r>
            <a:endParaRPr b="0" lang="ru-RU" sz="32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861" name="PlaceHolder 2"/>
          <p:cNvSpPr>
            <a:spLocks noGrp="1"/>
          </p:cNvSpPr>
          <p:nvPr>
            <p:ph type="body"/>
          </p:nvPr>
        </p:nvSpPr>
        <p:spPr>
          <a:xfrm>
            <a:off x="7380720" y="609480"/>
            <a:ext cx="3666240" cy="518112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chemeClr val="lt1"/>
                </a:solidFill>
                <a:uFillTx/>
                <a:latin typeface="Tw Cen MT"/>
              </a:rPr>
              <a:t>Вставка рисунка</a:t>
            </a:r>
            <a:endParaRPr b="0" lang="ru-RU" sz="32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862" name="PlaceHolder 3"/>
          <p:cNvSpPr>
            <a:spLocks noGrp="1"/>
          </p:cNvSpPr>
          <p:nvPr>
            <p:ph type="body"/>
          </p:nvPr>
        </p:nvSpPr>
        <p:spPr>
          <a:xfrm>
            <a:off x="1141560" y="2249640"/>
            <a:ext cx="5934240" cy="354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lt1"/>
                </a:solidFill>
                <a:uFillTx/>
                <a:latin typeface="Tw Cen MT"/>
              </a:rPr>
              <a:t>Образец текста</a:t>
            </a:r>
            <a:endParaRPr b="0" lang="ru-RU" sz="16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863" name="PlaceHolder 4"/>
          <p:cNvSpPr>
            <a:spLocks noGrp="1"/>
          </p:cNvSpPr>
          <p:nvPr>
            <p:ph type="dt" idx="49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&lt;дата/время&gt;</a:t>
            </a:r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64" name="PlaceHolder 5"/>
          <p:cNvSpPr>
            <a:spLocks noGrp="1"/>
          </p:cNvSpPr>
          <p:nvPr>
            <p:ph type="ftr" idx="50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865" name="PlaceHolder 6"/>
          <p:cNvSpPr>
            <a:spLocks noGrp="1"/>
          </p:cNvSpPr>
          <p:nvPr>
            <p:ph type="sldNum" idx="51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1A9E077-E6BF-475F-825A-1E12993F038D}" type="slidenum">
              <a:rPr b="0" lang="ru-RU" sz="1050" strike="noStrike" u="none">
                <a:solidFill>
                  <a:schemeClr val="lt1">
                    <a:tint val="75000"/>
                  </a:schemeClr>
                </a:solidFill>
                <a:uFillTx/>
                <a:latin typeface="Tw Cen MT"/>
              </a:rPr>
              <a:t>&lt;номер&gt;</a:t>
            </a:fld>
            <a:endParaRPr b="0" lang="ru-RU" sz="105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4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67" name="PlaceHolder 2"/>
          <p:cNvSpPr>
            <a:spLocks noGrp="1"/>
          </p:cNvSpPr>
          <p:nvPr>
            <p:ph type="dt" idx="52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68" name="PlaceHolder 3"/>
          <p:cNvSpPr>
            <a:spLocks noGrp="1"/>
          </p:cNvSpPr>
          <p:nvPr>
            <p:ph type="ftr" idx="53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69" name="PlaceHolder 4"/>
          <p:cNvSpPr>
            <a:spLocks noGrp="1"/>
          </p:cNvSpPr>
          <p:nvPr>
            <p:ph type="sldNum" idx="54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991A3A-4B7B-4E9A-BFE5-75489CCB62FE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73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74" name="PlaceHolder 3"/>
          <p:cNvSpPr>
            <a:spLocks noGrp="1"/>
          </p:cNvSpPr>
          <p:nvPr>
            <p:ph type="dt" idx="55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75" name="PlaceHolder 4"/>
          <p:cNvSpPr>
            <a:spLocks noGrp="1"/>
          </p:cNvSpPr>
          <p:nvPr>
            <p:ph type="ftr" idx="56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76" name="PlaceHolder 5"/>
          <p:cNvSpPr>
            <a:spLocks noGrp="1"/>
          </p:cNvSpPr>
          <p:nvPr>
            <p:ph type="sldNum" idx="57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C4440A8-751F-4197-BDC9-437B4154166F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PlaceHolder 1"/>
          <p:cNvSpPr>
            <a:spLocks noGrp="1"/>
          </p:cNvSpPr>
          <p:nvPr>
            <p:ph type="title"/>
          </p:nvPr>
        </p:nvSpPr>
        <p:spPr>
          <a:xfrm>
            <a:off x="8839080" y="274680"/>
            <a:ext cx="27428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 vert="eaVer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78" name="PlaceHolder 2"/>
          <p:cNvSpPr>
            <a:spLocks noGrp="1"/>
          </p:cNvSpPr>
          <p:nvPr>
            <p:ph type="body"/>
          </p:nvPr>
        </p:nvSpPr>
        <p:spPr>
          <a:xfrm>
            <a:off x="609480" y="274680"/>
            <a:ext cx="802620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79" name="PlaceHolder 3"/>
          <p:cNvSpPr>
            <a:spLocks noGrp="1"/>
          </p:cNvSpPr>
          <p:nvPr>
            <p:ph type="dt" idx="58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0" name="PlaceHolder 4"/>
          <p:cNvSpPr>
            <a:spLocks noGrp="1"/>
          </p:cNvSpPr>
          <p:nvPr>
            <p:ph type="ftr" idx="59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1" name="PlaceHolder 5"/>
          <p:cNvSpPr>
            <a:spLocks noGrp="1"/>
          </p:cNvSpPr>
          <p:nvPr>
            <p:ph type="sldNum" idx="60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A73D96E-4766-4D72-B89D-4957DDDE0DCE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83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84" name="PlaceHolder 3"/>
          <p:cNvSpPr>
            <a:spLocks noGrp="1"/>
          </p:cNvSpPr>
          <p:nvPr>
            <p:ph type="dt" idx="61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5" name="PlaceHolder 4"/>
          <p:cNvSpPr>
            <a:spLocks noGrp="1"/>
          </p:cNvSpPr>
          <p:nvPr>
            <p:ph type="ftr" idx="62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86" name="PlaceHolder 5"/>
          <p:cNvSpPr>
            <a:spLocks noGrp="1"/>
          </p:cNvSpPr>
          <p:nvPr>
            <p:ph type="sldNum" idx="63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3C90C9-7D2C-485F-9F32-FEC3BFFE1923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4000" strike="noStrike" u="none" cap="all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90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91" name="PlaceHolder 3"/>
          <p:cNvSpPr>
            <a:spLocks noGrp="1"/>
          </p:cNvSpPr>
          <p:nvPr>
            <p:ph type="dt" idx="64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2" name="PlaceHolder 4"/>
          <p:cNvSpPr>
            <a:spLocks noGrp="1"/>
          </p:cNvSpPr>
          <p:nvPr>
            <p:ph type="ftr" idx="65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3" name="PlaceHolder 5"/>
          <p:cNvSpPr>
            <a:spLocks noGrp="1"/>
          </p:cNvSpPr>
          <p:nvPr>
            <p:ph type="sldNum" idx="66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B67E09-8132-463C-AB83-85C1A9B400C1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95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96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897" name="PlaceHolder 4"/>
          <p:cNvSpPr>
            <a:spLocks noGrp="1"/>
          </p:cNvSpPr>
          <p:nvPr>
            <p:ph type="dt" idx="67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8" name="PlaceHolder 5"/>
          <p:cNvSpPr>
            <a:spLocks noGrp="1"/>
          </p:cNvSpPr>
          <p:nvPr>
            <p:ph type="ftr" idx="68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99" name="PlaceHolder 6"/>
          <p:cNvSpPr>
            <a:spLocks noGrp="1"/>
          </p:cNvSpPr>
          <p:nvPr>
            <p:ph type="sldNum" idx="69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13B7DEE-EE2F-4ECB-B587-B929B78CF268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04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05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06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07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08" name="PlaceHolder 6"/>
          <p:cNvSpPr>
            <a:spLocks noGrp="1"/>
          </p:cNvSpPr>
          <p:nvPr>
            <p:ph type="dt" idx="70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09" name="PlaceHolder 7"/>
          <p:cNvSpPr>
            <a:spLocks noGrp="1"/>
          </p:cNvSpPr>
          <p:nvPr>
            <p:ph type="ftr" idx="71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0" name="PlaceHolder 8"/>
          <p:cNvSpPr>
            <a:spLocks noGrp="1"/>
          </p:cNvSpPr>
          <p:nvPr>
            <p:ph type="sldNum" idx="72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BC01E3-1C67-4DC1-8B9F-868E2CAA402B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12" name="PlaceHolder 2"/>
          <p:cNvSpPr>
            <a:spLocks noGrp="1"/>
          </p:cNvSpPr>
          <p:nvPr>
            <p:ph type="dt" idx="73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3" name="PlaceHolder 3"/>
          <p:cNvSpPr>
            <a:spLocks noGrp="1"/>
          </p:cNvSpPr>
          <p:nvPr>
            <p:ph type="ftr" idx="74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4" name="PlaceHolder 4"/>
          <p:cNvSpPr>
            <a:spLocks noGrp="1"/>
          </p:cNvSpPr>
          <p:nvPr>
            <p:ph type="sldNum" idx="75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14524E-DE64-4618-9360-B39A6DCD3B7F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PlaceHolder 1"/>
          <p:cNvSpPr>
            <a:spLocks noGrp="1"/>
          </p:cNvSpPr>
          <p:nvPr>
            <p:ph type="dt" idx="76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7" name="PlaceHolder 2"/>
          <p:cNvSpPr>
            <a:spLocks noGrp="1"/>
          </p:cNvSpPr>
          <p:nvPr>
            <p:ph type="ftr" idx="77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8" name="PlaceHolder 3"/>
          <p:cNvSpPr>
            <a:spLocks noGrp="1"/>
          </p:cNvSpPr>
          <p:nvPr>
            <p:ph type="sldNum" idx="78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46F865-9D30-4A52-9E00-01AE7E84ADEF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2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Второй уровень структуры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Третий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22" name="PlaceHolder 2"/>
          <p:cNvSpPr>
            <a:spLocks noGrp="1"/>
          </p:cNvSpPr>
          <p:nvPr>
            <p:ph type="body"/>
          </p:nvPr>
        </p:nvSpPr>
        <p:spPr>
          <a:xfrm>
            <a:off x="4766760" y="273240"/>
            <a:ext cx="6815160" cy="5852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23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1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24" name="PlaceHolder 4"/>
          <p:cNvSpPr>
            <a:spLocks noGrp="1"/>
          </p:cNvSpPr>
          <p:nvPr>
            <p:ph type="dt" idx="79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25" name="PlaceHolder 5"/>
          <p:cNvSpPr>
            <a:spLocks noGrp="1"/>
          </p:cNvSpPr>
          <p:nvPr>
            <p:ph type="ftr" idx="80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26" name="PlaceHolder 6"/>
          <p:cNvSpPr>
            <a:spLocks noGrp="1"/>
          </p:cNvSpPr>
          <p:nvPr>
            <p:ph type="sldNum" idx="81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878285-1627-4C2C-B0B2-533E041F54DA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28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Второй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Третий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Четвёртый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Пятый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Шестой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Седьмой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29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1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30" name="PlaceHolder 4"/>
          <p:cNvSpPr>
            <a:spLocks noGrp="1"/>
          </p:cNvSpPr>
          <p:nvPr>
            <p:ph type="dt" idx="82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1" name="PlaceHolder 5"/>
          <p:cNvSpPr>
            <a:spLocks noGrp="1"/>
          </p:cNvSpPr>
          <p:nvPr>
            <p:ph type="ftr" idx="83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2" name="PlaceHolder 6"/>
          <p:cNvSpPr>
            <a:spLocks noGrp="1"/>
          </p:cNvSpPr>
          <p:nvPr>
            <p:ph type="sldNum" idx="84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8D0D3D0-7222-423F-B997-A8AA34669F95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PlaceHolder 1"/>
          <p:cNvSpPr>
            <a:spLocks noGrp="1"/>
          </p:cNvSpPr>
          <p:nvPr>
            <p:ph type="title"/>
          </p:nvPr>
        </p:nvSpPr>
        <p:spPr>
          <a:xfrm>
            <a:off x="914400" y="2130480"/>
            <a:ext cx="1036296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34" name="PlaceHolder 2"/>
          <p:cNvSpPr>
            <a:spLocks noGrp="1"/>
          </p:cNvSpPr>
          <p:nvPr>
            <p:ph type="dt" idx="85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5" name="PlaceHolder 3"/>
          <p:cNvSpPr>
            <a:spLocks noGrp="1"/>
          </p:cNvSpPr>
          <p:nvPr>
            <p:ph type="ftr" idx="86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36" name="PlaceHolder 4"/>
          <p:cNvSpPr>
            <a:spLocks noGrp="1"/>
          </p:cNvSpPr>
          <p:nvPr>
            <p:ph type="sldNum" idx="87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BDBDD40-1BF9-406F-9FED-DABE1C0F3B09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40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41" name="PlaceHolder 3"/>
          <p:cNvSpPr>
            <a:spLocks noGrp="1"/>
          </p:cNvSpPr>
          <p:nvPr>
            <p:ph type="dt" idx="88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2" name="PlaceHolder 4"/>
          <p:cNvSpPr>
            <a:spLocks noGrp="1"/>
          </p:cNvSpPr>
          <p:nvPr>
            <p:ph type="ftr" idx="89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3" name="PlaceHolder 5"/>
          <p:cNvSpPr>
            <a:spLocks noGrp="1"/>
          </p:cNvSpPr>
          <p:nvPr>
            <p:ph type="sldNum" idx="90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2BCB623-A234-459A-8AD5-63870B364E8A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PlaceHolder 1"/>
          <p:cNvSpPr>
            <a:spLocks noGrp="1"/>
          </p:cNvSpPr>
          <p:nvPr>
            <p:ph type="title"/>
          </p:nvPr>
        </p:nvSpPr>
        <p:spPr>
          <a:xfrm>
            <a:off x="8839080" y="274680"/>
            <a:ext cx="27428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 vert="eaVer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45" name="PlaceHolder 2"/>
          <p:cNvSpPr>
            <a:spLocks noGrp="1"/>
          </p:cNvSpPr>
          <p:nvPr>
            <p:ph type="body"/>
          </p:nvPr>
        </p:nvSpPr>
        <p:spPr>
          <a:xfrm>
            <a:off x="609480" y="274680"/>
            <a:ext cx="802620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46" name="PlaceHolder 3"/>
          <p:cNvSpPr>
            <a:spLocks noGrp="1"/>
          </p:cNvSpPr>
          <p:nvPr>
            <p:ph type="dt" idx="91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7" name="PlaceHolder 4"/>
          <p:cNvSpPr>
            <a:spLocks noGrp="1"/>
          </p:cNvSpPr>
          <p:nvPr>
            <p:ph type="ftr" idx="92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8" name="PlaceHolder 5"/>
          <p:cNvSpPr>
            <a:spLocks noGrp="1"/>
          </p:cNvSpPr>
          <p:nvPr>
            <p:ph type="sldNum" idx="93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847862B-A0D4-4752-8BAC-748D1921859D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50" name="PlaceHolder 2"/>
          <p:cNvSpPr>
            <a:spLocks noGrp="1"/>
          </p:cNvSpPr>
          <p:nvPr>
            <p:ph type="ftr" idx="94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b="0" lang="ru-RU" sz="1400" strike="noStrike" u="none">
                <a:solidFill>
                  <a:schemeClr val="dk1"/>
                </a:solidFill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1" name="PlaceHolder 3"/>
          <p:cNvSpPr>
            <a:spLocks noGrp="1"/>
          </p:cNvSpPr>
          <p:nvPr>
            <p:ph type="sldNum" idx="95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chemeClr val="dk1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BF5A53-DF37-469E-B747-0A8C14FAC7D4}" type="slidenum">
              <a:rPr b="0" lang="ru-RU" sz="1400" strike="noStrike" u="none">
                <a:solidFill>
                  <a:schemeClr val="dk1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2" name="PlaceHolder 4"/>
          <p:cNvSpPr>
            <a:spLocks noGrp="1"/>
          </p:cNvSpPr>
          <p:nvPr>
            <p:ph type="dt" idx="96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3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Второй уровень структуры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Третий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57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109724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58" name="PlaceHolder 3"/>
          <p:cNvSpPr>
            <a:spLocks noGrp="1"/>
          </p:cNvSpPr>
          <p:nvPr>
            <p:ph type="dt" idx="97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59" name="PlaceHolder 4"/>
          <p:cNvSpPr>
            <a:spLocks noGrp="1"/>
          </p:cNvSpPr>
          <p:nvPr>
            <p:ph type="ftr" idx="98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60" name="PlaceHolder 5"/>
          <p:cNvSpPr>
            <a:spLocks noGrp="1"/>
          </p:cNvSpPr>
          <p:nvPr>
            <p:ph type="sldNum" idx="99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3C245A7-899E-42FF-80DF-DBEFC47BA549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PlaceHolder 1"/>
          <p:cNvSpPr>
            <a:spLocks noGrp="1"/>
          </p:cNvSpPr>
          <p:nvPr>
            <p:ph type="title"/>
          </p:nvPr>
        </p:nvSpPr>
        <p:spPr>
          <a:xfrm>
            <a:off x="963000" y="4406760"/>
            <a:ext cx="10362960" cy="1361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4000" strike="noStrike" u="none" cap="all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64" name="PlaceHolder 2"/>
          <p:cNvSpPr>
            <a:spLocks noGrp="1"/>
          </p:cNvSpPr>
          <p:nvPr>
            <p:ph type="body"/>
          </p:nvPr>
        </p:nvSpPr>
        <p:spPr>
          <a:xfrm>
            <a:off x="963000" y="2906640"/>
            <a:ext cx="10362960" cy="149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65" name="PlaceHolder 3"/>
          <p:cNvSpPr>
            <a:spLocks noGrp="1"/>
          </p:cNvSpPr>
          <p:nvPr>
            <p:ph type="dt" idx="100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66" name="PlaceHolder 4"/>
          <p:cNvSpPr>
            <a:spLocks noGrp="1"/>
          </p:cNvSpPr>
          <p:nvPr>
            <p:ph type="ftr" idx="101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67" name="PlaceHolder 5"/>
          <p:cNvSpPr>
            <a:spLocks noGrp="1"/>
          </p:cNvSpPr>
          <p:nvPr>
            <p:ph type="sldNum" idx="102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B362E10-99E0-41AD-9E5B-0658C2290191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69" name="PlaceHolder 2"/>
          <p:cNvSpPr>
            <a:spLocks noGrp="1"/>
          </p:cNvSpPr>
          <p:nvPr>
            <p:ph type="body"/>
          </p:nvPr>
        </p:nvSpPr>
        <p:spPr>
          <a:xfrm>
            <a:off x="60948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70" name="PlaceHolder 3"/>
          <p:cNvSpPr>
            <a:spLocks noGrp="1"/>
          </p:cNvSpPr>
          <p:nvPr>
            <p:ph type="body"/>
          </p:nvPr>
        </p:nvSpPr>
        <p:spPr>
          <a:xfrm>
            <a:off x="6197760" y="1600200"/>
            <a:ext cx="538452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71" name="PlaceHolder 4"/>
          <p:cNvSpPr>
            <a:spLocks noGrp="1"/>
          </p:cNvSpPr>
          <p:nvPr>
            <p:ph type="dt" idx="103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2" name="PlaceHolder 5"/>
          <p:cNvSpPr>
            <a:spLocks noGrp="1"/>
          </p:cNvSpPr>
          <p:nvPr>
            <p:ph type="ftr" idx="104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3" name="PlaceHolder 6"/>
          <p:cNvSpPr>
            <a:spLocks noGrp="1"/>
          </p:cNvSpPr>
          <p:nvPr>
            <p:ph type="sldNum" idx="105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EEE03B9-CC52-41E4-80E6-6A1296139892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83" name="PlaceHolder 2"/>
          <p:cNvSpPr>
            <a:spLocks noGrp="1"/>
          </p:cNvSpPr>
          <p:nvPr>
            <p:ph type="body"/>
          </p:nvPr>
        </p:nvSpPr>
        <p:spPr>
          <a:xfrm>
            <a:off x="609480" y="1535040"/>
            <a:ext cx="5386680" cy="639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84" name="PlaceHolder 3"/>
          <p:cNvSpPr>
            <a:spLocks noGrp="1"/>
          </p:cNvSpPr>
          <p:nvPr>
            <p:ph type="body"/>
          </p:nvPr>
        </p:nvSpPr>
        <p:spPr>
          <a:xfrm>
            <a:off x="609480" y="2174760"/>
            <a:ext cx="5386680" cy="395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85" name="PlaceHolder 4"/>
          <p:cNvSpPr>
            <a:spLocks noGrp="1"/>
          </p:cNvSpPr>
          <p:nvPr>
            <p:ph type="body"/>
          </p:nvPr>
        </p:nvSpPr>
        <p:spPr>
          <a:xfrm>
            <a:off x="6193440" y="1535040"/>
            <a:ext cx="5388840" cy="639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86" name="PlaceHolder 5"/>
          <p:cNvSpPr>
            <a:spLocks noGrp="1"/>
          </p:cNvSpPr>
          <p:nvPr>
            <p:ph type="body"/>
          </p:nvPr>
        </p:nvSpPr>
        <p:spPr>
          <a:xfrm>
            <a:off x="6193440" y="2174760"/>
            <a:ext cx="5388840" cy="3951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16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87" name="PlaceHolder 6"/>
          <p:cNvSpPr>
            <a:spLocks noGrp="1"/>
          </p:cNvSpPr>
          <p:nvPr>
            <p:ph type="dt" idx="106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8" name="PlaceHolder 7"/>
          <p:cNvSpPr>
            <a:spLocks noGrp="1"/>
          </p:cNvSpPr>
          <p:nvPr>
            <p:ph type="ftr" idx="107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89" name="PlaceHolder 8"/>
          <p:cNvSpPr>
            <a:spLocks noGrp="1"/>
          </p:cNvSpPr>
          <p:nvPr>
            <p:ph type="sldNum" idx="108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BC0B97-C2C3-45D7-888E-B3475626073C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PlaceHolder 1"/>
          <p:cNvSpPr>
            <a:spLocks noGrp="1"/>
          </p:cNvSpPr>
          <p:nvPr>
            <p:ph type="title"/>
          </p:nvPr>
        </p:nvSpPr>
        <p:spPr>
          <a:xfrm>
            <a:off x="609480" y="27468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4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4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991" name="PlaceHolder 2"/>
          <p:cNvSpPr>
            <a:spLocks noGrp="1"/>
          </p:cNvSpPr>
          <p:nvPr>
            <p:ph type="dt" idx="109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2" name="PlaceHolder 3"/>
          <p:cNvSpPr>
            <a:spLocks noGrp="1"/>
          </p:cNvSpPr>
          <p:nvPr>
            <p:ph type="ftr" idx="110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3" name="PlaceHolder 4"/>
          <p:cNvSpPr>
            <a:spLocks noGrp="1"/>
          </p:cNvSpPr>
          <p:nvPr>
            <p:ph type="sldNum" idx="111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6670403-21DE-4E7A-91B5-1EEBA4F1EA58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Второй уровень структуры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Третий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PlaceHolder 1"/>
          <p:cNvSpPr>
            <a:spLocks noGrp="1"/>
          </p:cNvSpPr>
          <p:nvPr>
            <p:ph type="dt" idx="112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7" name="PlaceHolder 2"/>
          <p:cNvSpPr>
            <a:spLocks noGrp="1"/>
          </p:cNvSpPr>
          <p:nvPr>
            <p:ph type="ftr" idx="113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8" name="PlaceHolder 3"/>
          <p:cNvSpPr>
            <a:spLocks noGrp="1"/>
          </p:cNvSpPr>
          <p:nvPr>
            <p:ph type="sldNum" idx="114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A9F07E-799E-436C-983B-910183908F19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9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0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Второй уровень структуры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Третий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PlaceHolder 1"/>
          <p:cNvSpPr>
            <a:spLocks noGrp="1"/>
          </p:cNvSpPr>
          <p:nvPr>
            <p:ph type="title"/>
          </p:nvPr>
        </p:nvSpPr>
        <p:spPr>
          <a:xfrm>
            <a:off x="609480" y="272880"/>
            <a:ext cx="4010760" cy="1161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02" name="PlaceHolder 2"/>
          <p:cNvSpPr>
            <a:spLocks noGrp="1"/>
          </p:cNvSpPr>
          <p:nvPr>
            <p:ph type="body"/>
          </p:nvPr>
        </p:nvSpPr>
        <p:spPr>
          <a:xfrm>
            <a:off x="4766760" y="273240"/>
            <a:ext cx="6815160" cy="5852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743040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Arial"/>
              </a:rPr>
              <a:t>Второй уровень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143000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Arial"/>
              </a:rPr>
              <a:t>Третий уровень</a:t>
            </a:r>
            <a:endParaRPr b="0" lang="ru-RU" sz="24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6002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Четвертый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057400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Arial"/>
              </a:rPr>
              <a:t>Пятый уровень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03" name="PlaceHolder 3"/>
          <p:cNvSpPr>
            <a:spLocks noGrp="1"/>
          </p:cNvSpPr>
          <p:nvPr>
            <p:ph type="body"/>
          </p:nvPr>
        </p:nvSpPr>
        <p:spPr>
          <a:xfrm>
            <a:off x="609480" y="1434960"/>
            <a:ext cx="4010760" cy="4690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1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04" name="PlaceHolder 4"/>
          <p:cNvSpPr>
            <a:spLocks noGrp="1"/>
          </p:cNvSpPr>
          <p:nvPr>
            <p:ph type="dt" idx="115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05" name="PlaceHolder 5"/>
          <p:cNvSpPr>
            <a:spLocks noGrp="1"/>
          </p:cNvSpPr>
          <p:nvPr>
            <p:ph type="ftr" idx="116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06" name="PlaceHolder 6"/>
          <p:cNvSpPr>
            <a:spLocks noGrp="1"/>
          </p:cNvSpPr>
          <p:nvPr>
            <p:ph type="sldNum" idx="117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48684F2-6552-4A5C-8321-A47FA3D5AC05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5edef8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PlaceHolder 1"/>
          <p:cNvSpPr>
            <a:spLocks noGrp="1"/>
          </p:cNvSpPr>
          <p:nvPr>
            <p:ph type="title"/>
          </p:nvPr>
        </p:nvSpPr>
        <p:spPr>
          <a:xfrm>
            <a:off x="2389680" y="4800600"/>
            <a:ext cx="7314840" cy="566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2000" strike="noStrike" u="none">
                <a:solidFill>
                  <a:schemeClr val="dk2"/>
                </a:solidFill>
                <a:uFillTx/>
                <a:latin typeface="Arial"/>
              </a:rPr>
              <a:t>Образец заголовка</a:t>
            </a:r>
            <a:endParaRPr b="0" lang="ru-RU" sz="2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08" name="PlaceHolder 2"/>
          <p:cNvSpPr>
            <a:spLocks noGrp="1"/>
          </p:cNvSpPr>
          <p:nvPr>
            <p:ph type="body"/>
          </p:nvPr>
        </p:nvSpPr>
        <p:spPr>
          <a:xfrm>
            <a:off x="2389680" y="612720"/>
            <a:ext cx="73148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Второй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Третий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Четвёртый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Пятый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Шестой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uFillTx/>
                <a:latin typeface="Arial"/>
              </a:rPr>
              <a:t>Седьмой уровень структуры</a:t>
            </a:r>
            <a:endParaRPr b="0" lang="ru-RU" sz="3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09" name="PlaceHolder 3"/>
          <p:cNvSpPr>
            <a:spLocks noGrp="1"/>
          </p:cNvSpPr>
          <p:nvPr>
            <p:ph type="body"/>
          </p:nvPr>
        </p:nvSpPr>
        <p:spPr>
          <a:xfrm>
            <a:off x="2389680" y="5367240"/>
            <a:ext cx="7314840" cy="804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Arial"/>
              </a:rPr>
              <a:t>Образец текста</a:t>
            </a:r>
            <a:endParaRPr b="0" lang="ru-RU" sz="14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10" name="PlaceHolder 4"/>
          <p:cNvSpPr>
            <a:spLocks noGrp="1"/>
          </p:cNvSpPr>
          <p:nvPr>
            <p:ph type="dt" idx="118"/>
          </p:nvPr>
        </p:nvSpPr>
        <p:spPr>
          <a:xfrm>
            <a:off x="60948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11" name="PlaceHolder 5"/>
          <p:cNvSpPr>
            <a:spLocks noGrp="1"/>
          </p:cNvSpPr>
          <p:nvPr>
            <p:ph type="ftr" idx="119"/>
          </p:nvPr>
        </p:nvSpPr>
        <p:spPr>
          <a:xfrm>
            <a:off x="4165560" y="6245280"/>
            <a:ext cx="386028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12" name="PlaceHolder 6"/>
          <p:cNvSpPr>
            <a:spLocks noGrp="1"/>
          </p:cNvSpPr>
          <p:nvPr>
            <p:ph type="sldNum" idx="120"/>
          </p:nvPr>
        </p:nvSpPr>
        <p:spPr>
          <a:xfrm>
            <a:off x="8737560" y="6245280"/>
            <a:ext cx="2844360" cy="475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400" strike="noStrike" u="none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33644BD-21E5-475F-8CCF-74698C780840}" type="slidenum">
              <a:rPr b="0" lang="ru-RU" sz="1400" strike="noStrike" u="none">
                <a:solidFill>
                  <a:srgbClr val="000000"/>
                </a:solidFill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4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4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13.jpe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slideLayout" Target="../slideLayouts/slideLayout2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4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jpeg"/><Relationship Id="rId10" Type="http://schemas.openxmlformats.org/officeDocument/2006/relationships/image" Target="../media/image28.png"/><Relationship Id="rId11" Type="http://schemas.openxmlformats.org/officeDocument/2006/relationships/image" Target="../media/image29.jpeg"/><Relationship Id="rId12" Type="http://schemas.openxmlformats.org/officeDocument/2006/relationships/slideLayout" Target="../slideLayouts/slideLayout3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4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PlaceHolder 1"/>
          <p:cNvSpPr>
            <a:spLocks noGrp="1"/>
          </p:cNvSpPr>
          <p:nvPr>
            <p:ph type="subTitle"/>
          </p:nvPr>
        </p:nvSpPr>
        <p:spPr>
          <a:xfrm>
            <a:off x="5461200" y="3598200"/>
            <a:ext cx="6564600" cy="1655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defTabSz="914400">
              <a:lnSpc>
                <a:spcPct val="12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4800" strike="noStrike" u="none" cap="all">
                <a:solidFill>
                  <a:srgbClr val="ffffff"/>
                </a:solidFill>
                <a:uFillTx/>
                <a:latin typeface="Times New Roman"/>
              </a:rPr>
              <a:t>ГБОУ Школа №1302</a:t>
            </a:r>
            <a:endParaRPr b="0" lang="ru-RU" sz="4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3200" strike="noStrike" u="none" cap="all">
                <a:solidFill>
                  <a:srgbClr val="ffffff"/>
                </a:solidFill>
                <a:uFillTx/>
                <a:latin typeface="Times New Roman"/>
              </a:rPr>
              <a:t>Директор 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r" defTabSz="914400">
              <a:lnSpc>
                <a:spcPct val="12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ru-RU" sz="4000" strike="noStrike" u="none" cap="all">
                <a:solidFill>
                  <a:srgbClr val="ffffff"/>
                </a:solidFill>
                <a:uFillTx/>
                <a:latin typeface="Times New Roman"/>
              </a:rPr>
              <a:t>Наталья Петровна Харькова</a:t>
            </a:r>
            <a:endParaRPr b="0" lang="ru-RU" sz="4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1014" name="Рисунок 5" descr=""/>
          <p:cNvPicPr/>
          <p:nvPr/>
        </p:nvPicPr>
        <p:blipFill>
          <a:blip r:embed="rId1"/>
          <a:stretch/>
        </p:blipFill>
        <p:spPr>
          <a:xfrm>
            <a:off x="6753240" y="187920"/>
            <a:ext cx="5272920" cy="3321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5" name="Рисунок 6" descr=""/>
          <p:cNvPicPr/>
          <p:nvPr/>
        </p:nvPicPr>
        <p:blipFill>
          <a:blip r:embed="rId2"/>
          <a:stretch/>
        </p:blipFill>
        <p:spPr>
          <a:xfrm>
            <a:off x="331560" y="187920"/>
            <a:ext cx="5893560" cy="3318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6" name="Рисунок 7" descr=""/>
          <p:cNvPicPr/>
          <p:nvPr/>
        </p:nvPicPr>
        <p:blipFill>
          <a:blip r:embed="rId3"/>
          <a:stretch/>
        </p:blipFill>
        <p:spPr>
          <a:xfrm>
            <a:off x="960480" y="3598200"/>
            <a:ext cx="4212720" cy="3159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7" name="Picture 2" descr="https://catherineasquithgallery.com/uploads/posts/2021-02/1613652416_52-p-fon-dlya-prezentatsii-skachat-dlya-shkoli-55.jpg"/>
          <p:cNvPicPr/>
          <p:nvPr/>
        </p:nvPicPr>
        <p:blipFill>
          <a:blip r:embed="rId1"/>
          <a:stretch/>
        </p:blipFill>
        <p:spPr>
          <a:xfrm>
            <a:off x="0" y="73080"/>
            <a:ext cx="12191760" cy="689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18" name="Прямоугольник 2"/>
          <p:cNvSpPr/>
          <p:nvPr/>
        </p:nvSpPr>
        <p:spPr>
          <a:xfrm>
            <a:off x="5090760" y="428760"/>
            <a:ext cx="711180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Arial"/>
              </a:rPr>
              <a:t>Трифонова Елена Александровна,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9" name="Заголовок 1"/>
          <p:cNvSpPr/>
          <p:nvPr/>
        </p:nvSpPr>
        <p:spPr>
          <a:xfrm>
            <a:off x="4669920" y="3290040"/>
            <a:ext cx="7072920" cy="181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преподаватель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студии «Почемучка»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(2025-2026 учебный год)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0" name="Rectangle 2"/>
          <p:cNvSpPr/>
          <p:nvPr/>
        </p:nvSpPr>
        <p:spPr>
          <a:xfrm>
            <a:off x="5834880" y="5090760"/>
            <a:ext cx="4643280" cy="106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defTabSz="914400">
              <a:lnSpc>
                <a:spcPct val="100000"/>
              </a:lnSpc>
            </a:pPr>
            <a:r>
              <a:rPr b="1" i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Предмет: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«Волшебные линии»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21" name="Рисунок 7" descr=""/>
          <p:cNvPicPr/>
          <p:nvPr/>
        </p:nvPicPr>
        <p:blipFill>
          <a:blip r:embed="rId2"/>
          <a:srcRect l="11831" t="11770" r="12362" b="41503"/>
          <a:stretch/>
        </p:blipFill>
        <p:spPr>
          <a:xfrm>
            <a:off x="484560" y="2134800"/>
            <a:ext cx="2821320" cy="3488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2" name="Рисунок 9" descr=""/>
          <p:cNvPicPr/>
          <p:nvPr/>
        </p:nvPicPr>
        <p:blipFill>
          <a:blip r:embed="rId3"/>
          <a:stretch/>
        </p:blipFill>
        <p:spPr>
          <a:xfrm>
            <a:off x="3440880" y="337680"/>
            <a:ext cx="2117160" cy="2451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Прямоугольник 2"/>
          <p:cNvSpPr/>
          <p:nvPr/>
        </p:nvSpPr>
        <p:spPr>
          <a:xfrm>
            <a:off x="5255640" y="219240"/>
            <a:ext cx="693576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Arial"/>
              </a:rPr>
              <a:t>Савина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Arial"/>
              </a:rPr>
              <a:t>Римма 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Arial"/>
              </a:rPr>
              <a:t>Александровна,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4" name="Заголовок 1"/>
          <p:cNvSpPr/>
          <p:nvPr/>
        </p:nvSpPr>
        <p:spPr>
          <a:xfrm>
            <a:off x="6442920" y="3290040"/>
            <a:ext cx="5300280" cy="181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преподаватель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студии «Почемучка»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(2025-2026 учебный год)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25" name="Rectangle 2"/>
          <p:cNvSpPr/>
          <p:nvPr/>
        </p:nvSpPr>
        <p:spPr>
          <a:xfrm>
            <a:off x="7331760" y="5090760"/>
            <a:ext cx="3393720" cy="106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i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Предмет: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«Я читаю сам!»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26" name="Picture 15" descr="http://www.eruditperm.ru/published/publicdata/ERUDITSHOPPERM/attachments/SC/products_pictures/299_enl.jpeg"/>
          <p:cNvPicPr/>
          <p:nvPr/>
        </p:nvPicPr>
        <p:blipFill>
          <a:blip r:embed="rId1"/>
          <a:stretch/>
        </p:blipFill>
        <p:spPr>
          <a:xfrm>
            <a:off x="163080" y="219240"/>
            <a:ext cx="2941920" cy="4026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7" name="Рисунок 6" descr=""/>
          <p:cNvPicPr/>
          <p:nvPr/>
        </p:nvPicPr>
        <p:blipFill>
          <a:blip r:embed="rId2"/>
          <a:stretch/>
        </p:blipFill>
        <p:spPr>
          <a:xfrm>
            <a:off x="3179880" y="65880"/>
            <a:ext cx="2199600" cy="282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8" name="Рисунок 1" descr=""/>
          <p:cNvPicPr/>
          <p:nvPr/>
        </p:nvPicPr>
        <p:blipFill>
          <a:blip r:embed="rId3"/>
          <a:srcRect l="29921" t="1578" r="30026" b="0"/>
          <a:stretch/>
        </p:blipFill>
        <p:spPr>
          <a:xfrm>
            <a:off x="3440160" y="3358440"/>
            <a:ext cx="2408760" cy="333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https://catherineasquithgallery.com/uploads/posts/2021-02/1613652416_52-p-fon-dlya-prezentatsii-skachat-dlya-shkoli-55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9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0" name="Прямоугольник 5"/>
          <p:cNvSpPr/>
          <p:nvPr/>
        </p:nvSpPr>
        <p:spPr>
          <a:xfrm>
            <a:off x="5422680" y="424440"/>
            <a:ext cx="6436800" cy="609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Tw Cen MT"/>
              </a:rPr>
              <a:t>Казакова</a:t>
            </a:r>
            <a:endParaRPr b="0" lang="ru-RU" sz="6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Tw Cen MT"/>
              </a:rPr>
              <a:t>Анна</a:t>
            </a:r>
            <a:endParaRPr b="0" lang="ru-RU" sz="6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Tw Cen MT"/>
              </a:rPr>
              <a:t>Дмитриевна,</a:t>
            </a:r>
            <a:endParaRPr b="0" lang="ru-RU" sz="6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i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Предмет: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«Чудеса математики»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31" name="Заголовок 1"/>
          <p:cNvSpPr/>
          <p:nvPr/>
        </p:nvSpPr>
        <p:spPr>
          <a:xfrm>
            <a:off x="4528800" y="3361320"/>
            <a:ext cx="7072920" cy="181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преподаватель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студии «Почемучка»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(2025-2026 учебный год)</a:t>
            </a:r>
            <a:endParaRPr b="0" lang="ru-RU" sz="3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1032" name="Рисунок 4" descr=""/>
          <p:cNvPicPr/>
          <p:nvPr/>
        </p:nvPicPr>
        <p:blipFill>
          <a:blip r:embed="rId2"/>
          <a:stretch/>
        </p:blipFill>
        <p:spPr>
          <a:xfrm>
            <a:off x="3589560" y="424440"/>
            <a:ext cx="2193840" cy="251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3" name="Рисунок 1" descr=""/>
          <p:cNvPicPr/>
          <p:nvPr/>
        </p:nvPicPr>
        <p:blipFill>
          <a:blip r:embed="rId3"/>
          <a:srcRect l="32396" t="10142" r="32734" b="7248"/>
          <a:stretch/>
        </p:blipFill>
        <p:spPr>
          <a:xfrm>
            <a:off x="450720" y="1812960"/>
            <a:ext cx="3046320" cy="4060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2" descr="https://catherineasquithgallery.com/uploads/posts/2021-02/1613652416_52-p-fon-dlya-prezentatsii-skachat-dlya-shkoli-55.jpg"/>
          <p:cNvPicPr/>
          <p:nvPr/>
        </p:nvPicPr>
        <p:blipFill>
          <a:blip r:embed="rId1"/>
          <a:stretch/>
        </p:blipFill>
        <p:spPr>
          <a:xfrm>
            <a:off x="0" y="0"/>
            <a:ext cx="12191760" cy="6895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5" name="Прямоугольник 2"/>
          <p:cNvSpPr/>
          <p:nvPr/>
        </p:nvSpPr>
        <p:spPr>
          <a:xfrm>
            <a:off x="5358240" y="153720"/>
            <a:ext cx="711180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Arial"/>
              </a:rPr>
              <a:t>Рогова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Arial"/>
              </a:rPr>
              <a:t>Ирина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Arial"/>
              </a:rPr>
              <a:t>Сергеевна,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6" name="Прямоугольник 1"/>
          <p:cNvSpPr/>
          <p:nvPr/>
        </p:nvSpPr>
        <p:spPr>
          <a:xfrm>
            <a:off x="4742640" y="5261040"/>
            <a:ext cx="670680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i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Предмет: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«Мир вокруг нас»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7" name="Заголовок 1"/>
          <p:cNvSpPr/>
          <p:nvPr/>
        </p:nvSpPr>
        <p:spPr>
          <a:xfrm>
            <a:off x="4559400" y="3446640"/>
            <a:ext cx="7072920" cy="181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преподаватель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студии «Почемучка»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(2025-2026 учебный год)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38" name="Рисунок 6" descr=""/>
          <p:cNvPicPr/>
          <p:nvPr/>
        </p:nvPicPr>
        <p:blipFill>
          <a:blip r:embed="rId2"/>
          <a:srcRect l="31024" t="7586" r="21942" b="5875"/>
          <a:stretch/>
        </p:blipFill>
        <p:spPr>
          <a:xfrm>
            <a:off x="3392280" y="342720"/>
            <a:ext cx="2700360" cy="3311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9" name="Рисунок 3" descr="http://www.metod-kopilka.ru/images/doc/29/23003/img5.jpg"/>
          <p:cNvPicPr/>
          <p:nvPr/>
        </p:nvPicPr>
        <p:blipFill>
          <a:blip r:embed="rId3"/>
          <a:srcRect l="8492" t="14745" r="55283" b="9402"/>
          <a:stretch/>
        </p:blipFill>
        <p:spPr>
          <a:xfrm>
            <a:off x="450000" y="2263680"/>
            <a:ext cx="2663640" cy="3675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PlaceHolder 1"/>
          <p:cNvSpPr>
            <a:spLocks noGrp="1"/>
          </p:cNvSpPr>
          <p:nvPr>
            <p:ph type="title"/>
          </p:nvPr>
        </p:nvSpPr>
        <p:spPr>
          <a:xfrm>
            <a:off x="0" y="7920"/>
            <a:ext cx="12191760" cy="734040"/>
          </a:xfrm>
          <a:prstGeom prst="rect">
            <a:avLst/>
          </a:prstGeom>
          <a:solidFill>
            <a:schemeClr val="lt1"/>
          </a:solidFill>
          <a:ln w="15840">
            <a:solidFill>
              <a:srgbClr val="000000"/>
            </a:solidFill>
            <a:round/>
          </a:ln>
        </p:spPr>
        <p:txBody>
          <a:bodyPr lIns="91440" rIns="91440" tIns="45720" bIns="45720" anchor="ctr">
            <a:normAutofit fontScale="85000" lnSpcReduction="9999"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4000" strike="noStrike" u="none" cap="all">
                <a:solidFill>
                  <a:schemeClr val="dk1"/>
                </a:solidFill>
                <a:uFillTx/>
                <a:latin typeface="Tw Cen MT"/>
              </a:rPr>
              <a:t>Особенности обучения в нашей школе</a:t>
            </a:r>
            <a:endParaRPr b="0" lang="ru-RU" sz="40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1041" name="Объект 2"/>
          <p:cNvSpPr/>
          <p:nvPr/>
        </p:nvSpPr>
        <p:spPr>
          <a:xfrm rot="21435000">
            <a:off x="44640" y="1238760"/>
            <a:ext cx="9770040" cy="21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1" lang="ru-RU" sz="3200" strike="noStrike" u="none">
              <a:solidFill>
                <a:srgbClr val="0000ff"/>
              </a:solidFill>
              <a:uFillTx/>
              <a:latin typeface="Times New Roman"/>
            </a:endParaRPr>
          </a:p>
        </p:txBody>
      </p:sp>
      <p:sp>
        <p:nvSpPr>
          <p:cNvPr id="1042" name="Объект 2"/>
          <p:cNvSpPr/>
          <p:nvPr/>
        </p:nvSpPr>
        <p:spPr>
          <a:xfrm rot="21435000">
            <a:off x="514800" y="4200480"/>
            <a:ext cx="10765080" cy="253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1" lang="ru-RU" sz="3200" strike="noStrike" u="none">
              <a:solidFill>
                <a:srgbClr val="0000ff"/>
              </a:solidFill>
              <a:uFillTx/>
              <a:latin typeface="Times New Roman"/>
            </a:endParaRPr>
          </a:p>
        </p:txBody>
      </p:sp>
      <p:sp>
        <p:nvSpPr>
          <p:cNvPr id="1043" name="Auto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graphicFrame>
        <p:nvGraphicFramePr>
          <p:cNvPr id="1044" name="Таблица 6"/>
          <p:cNvGraphicFramePr/>
          <p:nvPr/>
        </p:nvGraphicFramePr>
        <p:xfrm>
          <a:off x="155520" y="761400"/>
          <a:ext cx="11813400" cy="4742280"/>
        </p:xfrm>
        <a:graphic>
          <a:graphicData uri="http://schemas.openxmlformats.org/drawingml/2006/table">
            <a:tbl>
              <a:tblPr/>
              <a:tblGrid>
                <a:gridCol w="208080"/>
                <a:gridCol w="11605320"/>
              </a:tblGrid>
              <a:tr h="699120">
                <a:tc gridSpan="2"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3600" strike="noStrike" u="none">
                          <a:solidFill>
                            <a:schemeClr val="lt1"/>
                          </a:solidFill>
                          <a:uFillTx/>
                          <a:latin typeface="Tw Cen MT"/>
                        </a:rPr>
                        <a:t>Проект «Билингвальный класс»</a:t>
                      </a:r>
                      <a:endParaRPr b="0" lang="ru-RU" sz="36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1819800">
                <a:tc gridSpan="2"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Математика – каждый день!</a:t>
                      </a:r>
                      <a:endParaRPr b="0" lang="ru-RU" sz="2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Английский с первого класса!</a:t>
                      </a:r>
                      <a:endParaRPr b="0" lang="ru-RU" sz="2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Интеграция уроков английского языка с  предметами развивающего цикла (ИЗО и технология – на английском языке)!</a:t>
                      </a:r>
                      <a:endParaRPr b="0" lang="ru-RU" sz="2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441720">
                <a:tc rowSpan="2"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800" strike="noStrike" u="none">
                        <a:solidFill>
                          <a:schemeClr val="dk1"/>
                        </a:solidFill>
                        <a:uFillTx/>
                        <a:latin typeface="Tw Cen MT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i="1" lang="ru-RU" sz="2400" strike="noStrike" u="none">
                          <a:solidFill>
                            <a:srgbClr val="0033cc"/>
                          </a:solidFill>
                          <a:uFillTx/>
                          <a:latin typeface="Tw Cen MT"/>
                        </a:rPr>
                        <a:t>Проект «Математический класс»</a:t>
                      </a:r>
                      <a:endParaRPr b="0" lang="ru-RU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</a:tr>
              <a:tr h="1733040"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4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Математика – каждый день!</a:t>
                      </a:r>
                      <a:endParaRPr b="0" lang="ru-RU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4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Английский с первого класса!</a:t>
                      </a:r>
                      <a:endParaRPr b="0" lang="ru-RU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4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Азы информатики, программирования; «Занимательная математика юного москвича»; </a:t>
                      </a:r>
                      <a:endParaRPr b="0" lang="ru-RU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4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«Математический клуб» с учителем средней школы в рамках дополнительного образования.</a:t>
                      </a:r>
                      <a:endParaRPr b="0" lang="ru-RU" sz="24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5" name="Таблица 2"/>
          <p:cNvGraphicFramePr/>
          <p:nvPr/>
        </p:nvGraphicFramePr>
        <p:xfrm>
          <a:off x="155520" y="5643000"/>
          <a:ext cx="11813760" cy="1156680"/>
        </p:xfrm>
        <a:graphic>
          <a:graphicData uri="http://schemas.openxmlformats.org/drawingml/2006/table">
            <a:tbl>
              <a:tblPr/>
              <a:tblGrid>
                <a:gridCol w="11813760"/>
              </a:tblGrid>
              <a:tr h="1095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400" strike="noStrike" u="none">
                          <a:solidFill>
                            <a:schemeClr val="lt1"/>
                          </a:solidFill>
                          <a:uFillTx/>
                          <a:latin typeface="Tw Cen MT"/>
                        </a:rPr>
                        <a:t>Единое время окончания учебного дня – </a:t>
                      </a:r>
                      <a:endParaRPr b="0" lang="ru-RU" sz="24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400" strike="noStrike" u="none">
                          <a:solidFill>
                            <a:schemeClr val="lt1"/>
                          </a:solidFill>
                          <a:uFillTx/>
                          <a:latin typeface="Tw Cen MT"/>
                        </a:rPr>
                        <a:t>занятия внеурочной деятельности и «Школа первоклассника» </a:t>
                      </a:r>
                      <a:endParaRPr b="0" lang="ru-RU" sz="24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400" strike="noStrike" u="none">
                          <a:solidFill>
                            <a:schemeClr val="lt1"/>
                          </a:solidFill>
                          <a:uFillTx/>
                          <a:latin typeface="Tw Cen MT"/>
                        </a:rPr>
                        <a:t>- ежедневно до 15ч 15мин</a:t>
                      </a:r>
                      <a:endParaRPr b="0" lang="ru-RU" sz="24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Заголовок 1"/>
          <p:cNvSpPr/>
          <p:nvPr/>
        </p:nvSpPr>
        <p:spPr>
          <a:xfrm>
            <a:off x="4559400" y="3446640"/>
            <a:ext cx="7072920" cy="181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преподаватель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студии «Почемучка»</a:t>
            </a:r>
            <a:br>
              <a:rPr sz="3600"/>
            </a:br>
            <a:r>
              <a:rPr b="0" lang="ru-RU" sz="3600" strike="noStrike" u="none">
                <a:solidFill>
                  <a:srgbClr val="0033cc"/>
                </a:solidFill>
                <a:uFillTx/>
                <a:latin typeface="Times New Roman"/>
              </a:rPr>
              <a:t>(2025-2026 учебный год)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7" name="Прямоугольник 2"/>
          <p:cNvSpPr/>
          <p:nvPr/>
        </p:nvSpPr>
        <p:spPr>
          <a:xfrm>
            <a:off x="4628520" y="153720"/>
            <a:ext cx="7111800" cy="310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i="1" lang="ru-RU" sz="6600" strike="noStrike" u="none">
                <a:solidFill>
                  <a:srgbClr val="c00000"/>
                </a:solidFill>
                <a:uFillTx/>
                <a:latin typeface="Arial"/>
              </a:rPr>
              <a:t>Анашкина Елена Анатольевна,</a:t>
            </a:r>
            <a:endParaRPr b="0" lang="ru-RU" sz="6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48" name="Рисунок 7" descr=""/>
          <p:cNvPicPr/>
          <p:nvPr/>
        </p:nvPicPr>
        <p:blipFill>
          <a:blip r:embed="rId1"/>
          <a:srcRect l="29986" t="0" r="30006" b="7745"/>
          <a:stretch/>
        </p:blipFill>
        <p:spPr>
          <a:xfrm>
            <a:off x="230760" y="2457360"/>
            <a:ext cx="3208320" cy="416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9" name="Прямоугольник 8"/>
          <p:cNvSpPr/>
          <p:nvPr/>
        </p:nvSpPr>
        <p:spPr>
          <a:xfrm>
            <a:off x="5527440" y="5261040"/>
            <a:ext cx="592200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i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Предмет: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ru-RU" sz="3200" strike="noStrike" u="none">
                <a:solidFill>
                  <a:srgbClr val="0033cc"/>
                </a:solidFill>
                <a:uFillTx/>
                <a:latin typeface="Times New Roman"/>
              </a:rPr>
              <a:t>«Увлекательный английский»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50" name="Рисунок 2" descr=""/>
          <p:cNvPicPr/>
          <p:nvPr/>
        </p:nvPicPr>
        <p:blipFill>
          <a:blip r:embed="rId2"/>
          <a:stretch/>
        </p:blipFill>
        <p:spPr>
          <a:xfrm>
            <a:off x="3439080" y="105840"/>
            <a:ext cx="2017440" cy="2351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Прямоугольник 4"/>
          <p:cNvSpPr/>
          <p:nvPr/>
        </p:nvSpPr>
        <p:spPr>
          <a:xfrm>
            <a:off x="198000" y="2247120"/>
            <a:ext cx="12128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24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Футбол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2" name="PlaceHolder 1"/>
          <p:cNvSpPr>
            <a:spLocks noGrp="1"/>
          </p:cNvSpPr>
          <p:nvPr>
            <p:ph type="title"/>
          </p:nvPr>
        </p:nvSpPr>
        <p:spPr>
          <a:xfrm>
            <a:off x="3023640" y="1782360"/>
            <a:ext cx="2802240" cy="23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rmAutofit fontScale="92500" lnSpcReduction="9999"/>
          </a:bodyPr>
          <a:p>
            <a:pPr marL="170280" indent="0"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accent4">
                    <a:lumMod val="75000"/>
                  </a:schemeClr>
                </a:solidFill>
                <a:uFillTx/>
                <a:latin typeface="Georgia"/>
                <a:ea typeface="DejaVu Sans"/>
              </a:rPr>
              <a:t>ХУДОЖЕСТВЕННАЯ ГИМНАСТИКА</a:t>
            </a:r>
            <a:endParaRPr b="0" lang="ru-RU" sz="12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pic>
        <p:nvPicPr>
          <p:cNvPr id="1053" name="Picture 2" descr="https://schu1302.mskobr.ru/files/DPO/gym/gym8.jpg"/>
          <p:cNvPicPr/>
          <p:nvPr/>
        </p:nvPicPr>
        <p:blipFill>
          <a:blip r:embed="rId1"/>
          <a:stretch/>
        </p:blipFill>
        <p:spPr>
          <a:xfrm>
            <a:off x="3048120" y="264960"/>
            <a:ext cx="2777760" cy="134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4" name="Заголовок 1"/>
          <p:cNvSpPr/>
          <p:nvPr/>
        </p:nvSpPr>
        <p:spPr>
          <a:xfrm>
            <a:off x="7167600" y="6136200"/>
            <a:ext cx="13374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 defTabSz="914400">
              <a:lnSpc>
                <a:spcPct val="90000"/>
              </a:lnSpc>
            </a:pPr>
            <a:r>
              <a:rPr b="0" lang="ru-RU" sz="18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тхэквондо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55" name="Picture 4" descr="https://schu1302.mskobr.ru/files/DPO/tae/group1.jpg"/>
          <p:cNvPicPr/>
          <p:nvPr/>
        </p:nvPicPr>
        <p:blipFill>
          <a:blip r:embed="rId2"/>
          <a:srcRect l="8161" t="0" r="8069" b="0"/>
          <a:stretch/>
        </p:blipFill>
        <p:spPr>
          <a:xfrm>
            <a:off x="6743520" y="4667760"/>
            <a:ext cx="2282400" cy="136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6" name="Заголовок 1"/>
          <p:cNvSpPr/>
          <p:nvPr/>
        </p:nvSpPr>
        <p:spPr>
          <a:xfrm>
            <a:off x="6279120" y="84600"/>
            <a:ext cx="190512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 defTabSz="914400">
              <a:lnSpc>
                <a:spcPct val="90000"/>
              </a:lnSpc>
            </a:pPr>
            <a:r>
              <a:rPr b="0" lang="ru-RU" sz="14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БАЛЬНЫЕ ТАНЦЫ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57" name="Picture 30" descr="http://junona-dance.narod.ru/foto/img/_8_.jpg"/>
          <p:cNvPicPr/>
          <p:nvPr/>
        </p:nvPicPr>
        <p:blipFill>
          <a:blip r:embed="rId3"/>
          <a:stretch/>
        </p:blipFill>
        <p:spPr>
          <a:xfrm>
            <a:off x="6152040" y="797400"/>
            <a:ext cx="1902600" cy="128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8" name="Заголовок 1"/>
          <p:cNvSpPr/>
          <p:nvPr/>
        </p:nvSpPr>
        <p:spPr>
          <a:xfrm>
            <a:off x="1065600" y="6332040"/>
            <a:ext cx="89676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 fontScale="92500" lnSpcReduction="9999"/>
          </a:bodyPr>
          <a:p>
            <a:pPr algn="ctr" defTabSz="914400">
              <a:lnSpc>
                <a:spcPct val="90000"/>
              </a:lnSpc>
            </a:pPr>
            <a:r>
              <a:rPr b="0" lang="ru-RU" sz="18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УШУ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59" name="Рисунок 16" descr=""/>
          <p:cNvPicPr/>
          <p:nvPr/>
        </p:nvPicPr>
        <p:blipFill>
          <a:blip r:embed="rId4"/>
          <a:stretch/>
        </p:blipFill>
        <p:spPr>
          <a:xfrm>
            <a:off x="711720" y="3972600"/>
            <a:ext cx="1603080" cy="2237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0" name="Прямоугольник 17"/>
          <p:cNvSpPr/>
          <p:nvPr/>
        </p:nvSpPr>
        <p:spPr>
          <a:xfrm>
            <a:off x="9538200" y="6265440"/>
            <a:ext cx="2480760" cy="33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90000"/>
              </a:lnSpc>
            </a:pPr>
            <a:r>
              <a:rPr b="0" lang="ru-RU" sz="18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Волшебная кисточка 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61" name="Рисунок 18" descr=""/>
          <p:cNvPicPr/>
          <p:nvPr/>
        </p:nvPicPr>
        <p:blipFill>
          <a:blip r:embed="rId5"/>
          <a:stretch/>
        </p:blipFill>
        <p:spPr>
          <a:xfrm>
            <a:off x="10068120" y="3507120"/>
            <a:ext cx="1421280" cy="252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2" name="Picture Placeholder 4" descr=""/>
          <p:cNvPicPr/>
          <p:nvPr/>
        </p:nvPicPr>
        <p:blipFill>
          <a:blip r:embed="rId6"/>
          <a:srcRect l="24835" t="13615" r="0" b="4323"/>
          <a:stretch/>
        </p:blipFill>
        <p:spPr>
          <a:xfrm>
            <a:off x="9942120" y="862560"/>
            <a:ext cx="2002680" cy="14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3" name="Заголовок 1"/>
          <p:cNvSpPr/>
          <p:nvPr/>
        </p:nvSpPr>
        <p:spPr>
          <a:xfrm>
            <a:off x="10065600" y="2561040"/>
            <a:ext cx="190512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 defTabSz="914400">
              <a:lnSpc>
                <a:spcPct val="90000"/>
              </a:lnSpc>
            </a:pPr>
            <a:r>
              <a:rPr b="0" lang="ru-RU" sz="14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РОБОТОТЕХНИКА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4" name="Заголовок 1"/>
          <p:cNvSpPr/>
          <p:nvPr/>
        </p:nvSpPr>
        <p:spPr>
          <a:xfrm>
            <a:off x="3381840" y="5576760"/>
            <a:ext cx="235872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 defTabSz="914400">
              <a:lnSpc>
                <a:spcPct val="90000"/>
              </a:lnSpc>
            </a:pPr>
            <a:r>
              <a:rPr b="0" lang="ru-RU" sz="14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РОБОТОТЕХНИКА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65" name="Рисунок 23" descr=""/>
          <p:cNvPicPr/>
          <p:nvPr/>
        </p:nvPicPr>
        <p:blipFill>
          <a:blip r:embed="rId7"/>
          <a:stretch/>
        </p:blipFill>
        <p:spPr>
          <a:xfrm>
            <a:off x="3357000" y="3560400"/>
            <a:ext cx="2653200" cy="1989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6" name="Заголовок 1"/>
          <p:cNvSpPr/>
          <p:nvPr/>
        </p:nvSpPr>
        <p:spPr>
          <a:xfrm>
            <a:off x="3189960" y="2935440"/>
            <a:ext cx="17420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defTabSz="914400">
              <a:lnSpc>
                <a:spcPct val="90000"/>
              </a:lnSpc>
            </a:pPr>
            <a:r>
              <a:rPr b="0" lang="ru-RU" sz="16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ШАХМАТЫ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67" name="Рисунок 26" descr=""/>
          <p:cNvPicPr/>
          <p:nvPr/>
        </p:nvPicPr>
        <p:blipFill>
          <a:blip r:embed="rId8"/>
          <a:stretch/>
        </p:blipFill>
        <p:spPr>
          <a:xfrm>
            <a:off x="6484320" y="2916360"/>
            <a:ext cx="1943640" cy="145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8" name="Заголовок 1"/>
          <p:cNvSpPr/>
          <p:nvPr/>
        </p:nvSpPr>
        <p:spPr>
          <a:xfrm>
            <a:off x="8505360" y="3745800"/>
            <a:ext cx="9640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 defTabSz="914400">
              <a:lnSpc>
                <a:spcPct val="90000"/>
              </a:lnSpc>
            </a:pPr>
            <a:r>
              <a:rPr b="0" lang="ru-RU" sz="12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ГОЛЬФ</a:t>
            </a:r>
            <a:endParaRPr b="0" lang="ru-RU" sz="1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9" name="Заголовок 1"/>
          <p:cNvSpPr/>
          <p:nvPr/>
        </p:nvSpPr>
        <p:spPr>
          <a:xfrm>
            <a:off x="2315160" y="2082240"/>
            <a:ext cx="8664120" cy="14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4000" strike="noStrike" u="none">
                <a:solidFill>
                  <a:srgbClr val="0033cc"/>
                </a:solidFill>
                <a:uFillTx/>
                <a:latin typeface="Times New Roman"/>
                <a:ea typeface="DejaVu Sans"/>
              </a:rPr>
              <a:t>Дополнительное образование</a:t>
            </a: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70" name="Рисунок 1" descr=""/>
          <p:cNvPicPr/>
          <p:nvPr/>
        </p:nvPicPr>
        <p:blipFill>
          <a:blip r:embed="rId9"/>
          <a:srcRect l="0" t="8893" r="0" b="0"/>
          <a:stretch/>
        </p:blipFill>
        <p:spPr>
          <a:xfrm>
            <a:off x="8277480" y="251280"/>
            <a:ext cx="1346040" cy="184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1" name="Заголовок 1"/>
          <p:cNvSpPr/>
          <p:nvPr/>
        </p:nvSpPr>
        <p:spPr>
          <a:xfrm>
            <a:off x="9942120" y="84600"/>
            <a:ext cx="190512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 defTabSz="914400">
              <a:lnSpc>
                <a:spcPct val="90000"/>
              </a:lnSpc>
            </a:pPr>
            <a:r>
              <a:rPr b="0" lang="ru-RU" sz="1400" strike="noStrike" u="none">
                <a:solidFill>
                  <a:srgbClr val="34ac8b"/>
                </a:solidFill>
                <a:uFillTx/>
                <a:latin typeface="Georgia"/>
                <a:ea typeface="DejaVu Sans"/>
              </a:rPr>
              <a:t>ХОРЕОГРАФИЯ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72" name="Рисунок 3" descr=""/>
          <p:cNvPicPr/>
          <p:nvPr/>
        </p:nvPicPr>
        <p:blipFill>
          <a:blip r:embed="rId10"/>
          <a:stretch/>
        </p:blipFill>
        <p:spPr>
          <a:xfrm>
            <a:off x="1504800" y="2395800"/>
            <a:ext cx="1517760" cy="142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73" name="Рисунок 5" descr=""/>
          <p:cNvPicPr/>
          <p:nvPr/>
        </p:nvPicPr>
        <p:blipFill>
          <a:blip r:embed="rId11"/>
          <a:stretch/>
        </p:blipFill>
        <p:spPr>
          <a:xfrm>
            <a:off x="48960" y="185400"/>
            <a:ext cx="2779200" cy="208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PlaceHolder 1"/>
          <p:cNvSpPr>
            <a:spLocks noGrp="1"/>
          </p:cNvSpPr>
          <p:nvPr>
            <p:ph type="title"/>
          </p:nvPr>
        </p:nvSpPr>
        <p:spPr>
          <a:xfrm>
            <a:off x="0" y="758880"/>
            <a:ext cx="12191760" cy="687960"/>
          </a:xfrm>
          <a:prstGeom prst="rect">
            <a:avLst/>
          </a:prstGeom>
          <a:solidFill>
            <a:schemeClr val="lt1"/>
          </a:solidFill>
          <a:ln w="15840">
            <a:solidFill>
              <a:srgbClr val="000000"/>
            </a:solidFill>
            <a:round/>
          </a:ln>
        </p:spPr>
        <p:txBody>
          <a:bodyPr lIns="91440" rIns="91440" tIns="45720" bIns="45720" anchor="b">
            <a:normAutofit fontScale="55000" lnSpcReduction="19999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ru-RU" sz="4000" strike="noStrike" u="none" cap="all">
                <a:solidFill>
                  <a:schemeClr val="dk1"/>
                </a:solidFill>
                <a:uFillTx/>
                <a:latin typeface="Tw Cen MT"/>
              </a:rPr>
              <a:t>Студия по подготовке к школьному обучению </a:t>
            </a:r>
            <a:r>
              <a:rPr b="1" lang="ru-RU" sz="5300" strike="noStrike" u="none" cap="all">
                <a:solidFill>
                  <a:srgbClr val="00cc00"/>
                </a:solidFill>
                <a:uFillTx/>
                <a:latin typeface="Tw Cen MT"/>
              </a:rPr>
              <a:t>«почемучка»</a:t>
            </a:r>
            <a:endParaRPr b="0" lang="ru-RU" sz="5300" strike="noStrike" u="none">
              <a:solidFill>
                <a:schemeClr val="lt1"/>
              </a:solidFill>
              <a:uFillTx/>
              <a:latin typeface="Tw Cen MT"/>
            </a:endParaRPr>
          </a:p>
        </p:txBody>
      </p:sp>
      <p:sp>
        <p:nvSpPr>
          <p:cNvPr id="1075" name="PlaceHolder 2"/>
          <p:cNvSpPr>
            <a:spLocks noGrp="1"/>
          </p:cNvSpPr>
          <p:nvPr>
            <p:ph type="subTitle"/>
          </p:nvPr>
        </p:nvSpPr>
        <p:spPr>
          <a:xfrm rot="21354600">
            <a:off x="1767240" y="1765440"/>
            <a:ext cx="9068400" cy="4367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i="1" lang="ru-RU" sz="2600" strike="noStrike" u="none" cap="all">
                <a:solidFill>
                  <a:schemeClr val="dk1"/>
                </a:solidFill>
                <a:uFillTx/>
                <a:latin typeface="BatangChe"/>
                <a:ea typeface="BatangChe"/>
              </a:rPr>
              <a:t>В студии проводятся занятия:</a:t>
            </a:r>
            <a:endParaRPr b="0" lang="ru-RU" sz="2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457200" indent="-457200" defTabSz="9144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125000"/>
              <a:buFont typeface="Wingdings" charset="2"/>
              <a:buChar char=""/>
              <a:tabLst>
                <a:tab algn="l" pos="0"/>
              </a:tabLst>
            </a:pPr>
            <a:r>
              <a:rPr b="1" lang="ru-RU" sz="3200" strike="noStrike" u="none" cap="all">
                <a:solidFill>
                  <a:schemeClr val="dk1"/>
                </a:solidFill>
                <a:uFillTx/>
                <a:latin typeface="Times New Roman"/>
                <a:ea typeface="BatangChe"/>
              </a:rPr>
              <a:t>Информатика 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457200" indent="-457200" defTabSz="9144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125000"/>
              <a:buFont typeface="Wingdings" charset="2"/>
              <a:buChar char=""/>
              <a:tabLst>
                <a:tab algn="l" pos="0"/>
              </a:tabLst>
            </a:pPr>
            <a:r>
              <a:rPr b="1" lang="ru-RU" sz="3200" strike="noStrike" u="none" cap="all">
                <a:solidFill>
                  <a:schemeClr val="dk1"/>
                </a:solidFill>
                <a:uFillTx/>
                <a:latin typeface="Times New Roman"/>
                <a:ea typeface="BatangChe"/>
              </a:rPr>
              <a:t>УВЛЕКАТЕЛЬНЫЙ Английский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457200" indent="-457200" defTabSz="9144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125000"/>
              <a:buFont typeface="Wingdings" charset="2"/>
              <a:buChar char=""/>
              <a:tabLst>
                <a:tab algn="l" pos="0"/>
              </a:tabLst>
            </a:pPr>
            <a:r>
              <a:rPr b="1" lang="ru-RU" sz="3200" strike="noStrike" u="none" cap="all">
                <a:solidFill>
                  <a:schemeClr val="dk1"/>
                </a:solidFill>
                <a:uFillTx/>
                <a:latin typeface="Times New Roman"/>
                <a:ea typeface="BatangChe"/>
              </a:rPr>
              <a:t>Мир вокруг нас 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457200" indent="-457200" defTabSz="9144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125000"/>
              <a:buFont typeface="Wingdings" charset="2"/>
              <a:buChar char=""/>
              <a:tabLst>
                <a:tab algn="l" pos="0"/>
              </a:tabLst>
            </a:pPr>
            <a:r>
              <a:rPr b="1" lang="ru-RU" sz="3200" strike="noStrike" u="none" cap="all">
                <a:solidFill>
                  <a:schemeClr val="dk1"/>
                </a:solidFill>
                <a:uFillTx/>
                <a:latin typeface="Times New Roman"/>
                <a:ea typeface="BatangChe"/>
              </a:rPr>
              <a:t>ЧУДЕСА МАТЕМАТИКИ 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457200" indent="-457200" defTabSz="914400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SzPct val="125000"/>
              <a:buFont typeface="Wingdings" charset="2"/>
              <a:buChar char=""/>
              <a:tabLst>
                <a:tab algn="l" pos="0"/>
              </a:tabLst>
            </a:pPr>
            <a:r>
              <a:rPr b="1" lang="ru-RU" sz="3200" strike="noStrike" u="none" cap="all">
                <a:solidFill>
                  <a:schemeClr val="dk1"/>
                </a:solidFill>
                <a:uFillTx/>
                <a:latin typeface="Times New Roman"/>
                <a:ea typeface="BatangChe"/>
              </a:rPr>
              <a:t>ВОЛШЕБНЫЕ ЛИНИИ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914400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6" name="Таблица 1"/>
          <p:cNvGraphicFramePr/>
          <p:nvPr/>
        </p:nvGraphicFramePr>
        <p:xfrm>
          <a:off x="407880" y="548280"/>
          <a:ext cx="11537640" cy="5933880"/>
        </p:xfrm>
        <a:graphic>
          <a:graphicData uri="http://schemas.openxmlformats.org/drawingml/2006/table">
            <a:tbl>
              <a:tblPr/>
              <a:tblGrid>
                <a:gridCol w="1313640"/>
                <a:gridCol w="3484440"/>
                <a:gridCol w="3378600"/>
                <a:gridCol w="3360960"/>
              </a:tblGrid>
              <a:tr h="375120">
                <a:tc>
                  <a:txBody>
                    <a:bodyPr lIns="38880" rIns="38880" tIns="0" bIns="0" anchor="t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800" strike="noStrike" u="none">
                          <a:solidFill>
                            <a:schemeClr val="lt1"/>
                          </a:solidFill>
                          <a:uFillTx/>
                          <a:latin typeface="Arial"/>
                        </a:rPr>
                        <a:t> </a:t>
                      </a:r>
                      <a:endParaRPr b="0" lang="ru-RU" sz="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32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1 группа</a:t>
                      </a:r>
                      <a:endParaRPr b="0" lang="ru-RU" sz="3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lang="ru-RU" sz="32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2 группа</a:t>
                      </a:r>
                      <a:endParaRPr b="0" lang="ru-RU" sz="3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32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3 группа</a:t>
                      </a:r>
                      <a:endParaRPr b="0" lang="ru-RU" sz="3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272160">
                <a:tc>
                  <a:txBody>
                    <a:bodyPr lIns="38880" rIns="38880" tIns="0" bIns="0" anchor="t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800" strike="noStrike" u="none">
                          <a:solidFill>
                            <a:schemeClr val="lt1"/>
                          </a:solidFill>
                          <a:uFillTx/>
                          <a:latin typeface="Arial"/>
                        </a:rPr>
                        <a:t> </a:t>
                      </a:r>
                      <a:endParaRPr b="0" lang="ru-RU" sz="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i="1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Вторник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37440" rIns="3744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1" i="1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Вторник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7440" marR="37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38880" rIns="3888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i="1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Вторник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96680"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1800" strike="noStrike" u="none">
                          <a:solidFill>
                            <a:srgbClr val="0000ff"/>
                          </a:solidFill>
                          <a:uFillTx/>
                          <a:latin typeface="Arial"/>
                        </a:rPr>
                        <a:t>16:00-16:30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Волшебные линии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Трифонова Е.А.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37440" rIns="3744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Информатика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Быков А.А. 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7440" marR="37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Я читаю сам!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Савина Р.А.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87360"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1800" strike="noStrike" u="none">
                          <a:solidFill>
                            <a:srgbClr val="0000ff"/>
                          </a:solidFill>
                          <a:uFillTx/>
                          <a:latin typeface="Arial"/>
                        </a:rPr>
                        <a:t>16:35-17:05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Я читаю сам!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Савина Р.А.       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37440" rIns="3744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Волшебные линии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Трифонова Е.А.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7440" marR="37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Информатика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Быков А.А.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74720"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1800" strike="noStrike" u="none">
                          <a:solidFill>
                            <a:srgbClr val="0000ff"/>
                          </a:solidFill>
                          <a:uFillTx/>
                          <a:latin typeface="Arial"/>
                        </a:rPr>
                        <a:t>17:10-17:40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Информатика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Быков А.А.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37440" rIns="3744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Я читаю сам!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Савина Р.А.       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7440" marR="37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Волшебные линии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Трифонова Е.А.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05000">
                <a:tc>
                  <a:txBody>
                    <a:bodyPr lIns="38880" rIns="3888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1800" strike="noStrike" u="none">
                          <a:solidFill>
                            <a:srgbClr val="0000ff"/>
                          </a:solidFill>
                          <a:uFillTx/>
                          <a:latin typeface="Arial"/>
                        </a:rPr>
                        <a:t> 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 </a:t>
                      </a:r>
                      <a:r>
                        <a:rPr b="1" i="1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Четверг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37440" rIns="3744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i="1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Четверг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7440" marR="37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38880" rIns="38880" tIns="0" bIns="0" anchor="b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i="1" lang="ru-RU" sz="20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Четверг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b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03880"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1800" strike="noStrike" u="none">
                          <a:solidFill>
                            <a:srgbClr val="0000ff"/>
                          </a:solidFill>
                          <a:uFillTx/>
                          <a:latin typeface="Arial"/>
                        </a:rPr>
                        <a:t>16:00-16:30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Мир вокруг нас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Рогова И.С.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37440" rIns="3744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Увлекательный английский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Анашкина Е.А.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7440" marR="37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 </a:t>
                      </a: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Чудеса математики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Казакова А.Д.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03880"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1800" strike="noStrike" u="none">
                          <a:solidFill>
                            <a:srgbClr val="0000ff"/>
                          </a:solidFill>
                          <a:uFillTx/>
                          <a:latin typeface="Arial"/>
                        </a:rPr>
                        <a:t>16:35-17:05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 </a:t>
                      </a: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Увлекательный английский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Анашкина Е.А.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37440" rIns="3744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 </a:t>
                      </a: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Чудеса математики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Казакова А.Д.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7440" marR="37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Мир вокруг нас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Рогова И.С.   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81040"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15000"/>
                        </a:lnSpc>
                      </a:pPr>
                      <a:r>
                        <a:rPr b="1" lang="ru-RU" sz="1800" strike="noStrike" u="none">
                          <a:solidFill>
                            <a:srgbClr val="0000ff"/>
                          </a:solidFill>
                          <a:uFillTx/>
                          <a:latin typeface="Arial"/>
                        </a:rPr>
                        <a:t>17:10-17:40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 </a:t>
                      </a: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Чудеса математики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Казакова А.Д.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37440" rIns="3744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Мир вокруг нас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Рогова И.С.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7440" marR="3744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38880" rIns="3888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Увлекательный английский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ff"/>
                          </a:solidFill>
                          <a:uFillTx/>
                          <a:latin typeface="Times New Roman"/>
                        </a:rPr>
                        <a:t>Анашкина Е.А.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ctr" marL="38880" marR="388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77" name="Rectangle 1"/>
          <p:cNvSpPr/>
          <p:nvPr/>
        </p:nvSpPr>
        <p:spPr>
          <a:xfrm>
            <a:off x="340920" y="-210240"/>
            <a:ext cx="11850840" cy="106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i="1" lang="ru-RU" sz="3600" strike="noStrike" u="none">
                <a:solidFill>
                  <a:srgbClr val="1f497d"/>
                </a:solidFill>
                <a:uFillTx/>
                <a:latin typeface="Monotype Corsiva"/>
                <a:ea typeface="Times New Roman"/>
              </a:rPr>
              <a:t>Расписание занятий  студии «ПОЧЕМУЧКА» </a:t>
            </a:r>
            <a:r>
              <a:rPr b="0" lang="ru-RU" sz="2800" strike="noStrike" u="none">
                <a:solidFill>
                  <a:srgbClr val="1f497d"/>
                </a:solidFill>
                <a:uFillTx/>
                <a:latin typeface="Times New Roman"/>
                <a:ea typeface="Times New Roman"/>
              </a:rPr>
              <a:t>Исаковского д.29, к.1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PlaceHolder 1"/>
          <p:cNvSpPr>
            <a:spLocks noGrp="1"/>
          </p:cNvSpPr>
          <p:nvPr>
            <p:ph type="title"/>
          </p:nvPr>
        </p:nvSpPr>
        <p:spPr>
          <a:xfrm>
            <a:off x="654480" y="4532400"/>
            <a:ext cx="10938960" cy="1914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4200" strike="noStrike" u="none">
                <a:solidFill>
                  <a:schemeClr val="dk2"/>
                </a:solidFill>
                <a:uFillTx/>
                <a:latin typeface="Times New Roman"/>
              </a:rPr>
              <a:t>Харькова Наталья Петровна +7-926-597-99-39</a:t>
            </a:r>
            <a:br>
              <a:rPr sz="4000"/>
            </a:br>
            <a:r>
              <a:rPr b="0" lang="ru-RU" sz="4000" strike="noStrike" u="none">
                <a:solidFill>
                  <a:schemeClr val="dk2"/>
                </a:solidFill>
                <a:uFillTx/>
                <a:latin typeface="Times New Roman"/>
              </a:rPr>
              <a:t>Никифорова Елена Семеновна +7-985-056-54-42</a:t>
            </a:r>
            <a:endParaRPr b="0" lang="ru-RU" sz="40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79" name="PlaceHolder 2"/>
          <p:cNvSpPr>
            <a:spLocks noGrp="1"/>
          </p:cNvSpPr>
          <p:nvPr>
            <p:ph/>
          </p:nvPr>
        </p:nvSpPr>
        <p:spPr>
          <a:xfrm>
            <a:off x="519480" y="142560"/>
            <a:ext cx="5181120" cy="4532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Times New Roman"/>
              </a:rPr>
              <a:t>Страница официальной группы школы 1302</a:t>
            </a:r>
            <a:endParaRPr b="0" lang="ru-RU" sz="2800" strike="noStrike" u="none">
              <a:solidFill>
                <a:schemeClr val="dk1"/>
              </a:solidFill>
              <a:uFillTx/>
              <a:latin typeface="Arial"/>
            </a:endParaRPr>
          </a:p>
        </p:txBody>
      </p:sp>
      <p:pic>
        <p:nvPicPr>
          <p:cNvPr id="1080" name="Объект 6" descr=""/>
          <p:cNvPicPr/>
          <p:nvPr/>
        </p:nvPicPr>
        <p:blipFill>
          <a:blip r:embed="rId1"/>
          <a:stretch/>
        </p:blipFill>
        <p:spPr>
          <a:xfrm>
            <a:off x="519480" y="1011600"/>
            <a:ext cx="4706640" cy="352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81" name="Объект 4"/>
          <p:cNvSpPr/>
          <p:nvPr/>
        </p:nvSpPr>
        <p:spPr>
          <a:xfrm>
            <a:off x="5700960" y="142560"/>
            <a:ext cx="5181120" cy="44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Times New Roman"/>
              </a:rPr>
              <a:t>БОТ ДЛЯ СВЯЗИ /вопросы/ предложения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82" name="Рисунок 8" descr=""/>
          <p:cNvPicPr/>
          <p:nvPr/>
        </p:nvPicPr>
        <p:blipFill>
          <a:blip r:embed="rId2"/>
          <a:stretch/>
        </p:blipFill>
        <p:spPr>
          <a:xfrm>
            <a:off x="5947920" y="1011600"/>
            <a:ext cx="4934520" cy="3520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Контур">
  <a:themeElements>
    <a:clrScheme name="Контур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 pitchFamily="0" charset="1"/>
        <a:ea typeface=""/>
        <a:cs typeface="Arial" pitchFamily="0" charset="1"/>
      </a:majorFont>
      <a:minorFont>
        <a:latin typeface="Arial" pitchFamily="0" charset="1"/>
        <a:ea typeface="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1630</TotalTime>
  <Application>LibreOffice/24.8.4.2$Linux_X86_64 LibreOffice_project/480$Build-2</Application>
  <AppVersion>15.0000</AppVersion>
  <Words>316</Words>
  <Paragraphs>130</Paragraphs>
  <Company>Hewlett-Packard Company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2021-09-07T11:27:06Z</dcterms:created>
  <dc:creator>Чивилова Ирина Анатольевна</dc:creator>
  <dc:description/>
  <dc:language>ru-RU</dc:language>
  <cp:lastModifiedBy>User1</cp:lastModifiedBy>
  <cp:lastPrinted>2025-10-24T15:05:56Z</cp:lastPrinted>
  <dcterms:modified xsi:type="dcterms:W3CDTF">2025-09-16T11:51:49Z</dcterms:modified>
  <cp:revision>94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11</vt:i4>
  </property>
</Properties>
</file>